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8" r:id="rId2"/>
    <p:sldId id="291" r:id="rId3"/>
    <p:sldId id="309" r:id="rId4"/>
    <p:sldId id="308" r:id="rId5"/>
    <p:sldId id="310" r:id="rId6"/>
    <p:sldId id="293" r:id="rId7"/>
    <p:sldId id="311" r:id="rId8"/>
    <p:sldId id="314" r:id="rId9"/>
    <p:sldId id="312" r:id="rId10"/>
    <p:sldId id="327" r:id="rId11"/>
    <p:sldId id="316" r:id="rId12"/>
    <p:sldId id="318" r:id="rId13"/>
    <p:sldId id="328" r:id="rId14"/>
    <p:sldId id="319" r:id="rId15"/>
    <p:sldId id="321" r:id="rId16"/>
    <p:sldId id="322" r:id="rId17"/>
    <p:sldId id="313" r:id="rId18"/>
    <p:sldId id="324" r:id="rId19"/>
    <p:sldId id="325" r:id="rId20"/>
    <p:sldId id="315" r:id="rId21"/>
  </p:sldIdLst>
  <p:sldSz cx="9144000" cy="6858000" type="screen4x3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D60093"/>
    <a:srgbClr val="FF9900"/>
    <a:srgbClr val="CC00FF"/>
    <a:srgbClr val="00CC66"/>
    <a:srgbClr val="FFCC00"/>
    <a:srgbClr val="CC66FF"/>
    <a:srgbClr val="FF99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1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07F8A-27FC-4C1C-ADA1-8CD78506FD1C}" type="doc">
      <dgm:prSet loTypeId="urn:microsoft.com/office/officeart/2005/8/layout/equation2" loCatId="relationship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37F3F112-49DD-49C4-A9FB-CEB232D74B34}">
      <dgm:prSet phldrT="[文字]" custT="1"/>
      <dgm:spPr/>
      <dgm:t>
        <a:bodyPr tIns="72000"/>
        <a:lstStyle/>
        <a:p>
          <a:pPr>
            <a:lnSpc>
              <a:spcPts val="2500"/>
            </a:lnSpc>
            <a:spcAft>
              <a:spcPts val="0"/>
            </a:spcAft>
          </a:pP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自主學習</a:t>
          </a:r>
          <a:endParaRPr lang="zh-TW" altLang="en-US" sz="2400" b="1" dirty="0">
            <a:latin typeface="微軟正黑體" pitchFamily="34" charset="-120"/>
            <a:ea typeface="微軟正黑體" pitchFamily="34" charset="-120"/>
          </a:endParaRPr>
        </a:p>
      </dgm:t>
    </dgm:pt>
    <dgm:pt modelId="{665E237F-16CA-409E-987A-D0CA3FDDC690}" type="parTrans" cxnId="{C4498A32-BF9A-4E58-ACC5-9AEE46AA0403}">
      <dgm:prSet/>
      <dgm:spPr/>
      <dgm:t>
        <a:bodyPr/>
        <a:lstStyle/>
        <a:p>
          <a:endParaRPr lang="zh-TW" altLang="en-US"/>
        </a:p>
      </dgm:t>
    </dgm:pt>
    <dgm:pt modelId="{C796B3C2-89DB-4432-86D9-A3F07FADA64F}" type="sibTrans" cxnId="{C4498A32-BF9A-4E58-ACC5-9AEE46AA040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222C9EA7-7AD2-4479-89F5-97F329301507}">
      <dgm:prSet phldrT="[文字]" custT="1"/>
      <dgm:spPr/>
      <dgm:t>
        <a:bodyPr tIns="72000"/>
        <a:lstStyle/>
        <a:p>
          <a:pPr>
            <a:lnSpc>
              <a:spcPts val="2500"/>
            </a:lnSpc>
            <a:spcAft>
              <a:spcPts val="0"/>
            </a:spcAft>
          </a:pP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行動學習</a:t>
          </a:r>
        </a:p>
      </dgm:t>
    </dgm:pt>
    <dgm:pt modelId="{A42F9806-6440-4E29-AB7F-73F8686E1361}" type="parTrans" cxnId="{782D357D-1B42-4860-808E-AF9F227ABE2A}">
      <dgm:prSet/>
      <dgm:spPr/>
      <dgm:t>
        <a:bodyPr/>
        <a:lstStyle/>
        <a:p>
          <a:endParaRPr lang="zh-TW" altLang="en-US"/>
        </a:p>
      </dgm:t>
    </dgm:pt>
    <dgm:pt modelId="{B8429E6B-E3F1-46F6-A9B5-DEF339838211}" type="sibTrans" cxnId="{782D357D-1B42-4860-808E-AF9F227ABE2A}">
      <dgm:prSet/>
      <dgm:spPr/>
      <dgm:t>
        <a:bodyPr/>
        <a:lstStyle/>
        <a:p>
          <a:endParaRPr lang="zh-TW" altLang="en-US"/>
        </a:p>
      </dgm:t>
    </dgm:pt>
    <dgm:pt modelId="{CF65A414-05B5-436D-8E3E-E01B6DD03FD5}">
      <dgm:prSet phldrT="[文字]" custT="1"/>
      <dgm:spPr>
        <a:solidFill>
          <a:schemeClr val="accent1">
            <a:lumMod val="75000"/>
          </a:schemeClr>
        </a:solidFill>
      </dgm:spPr>
      <dgm:t>
        <a:bodyPr lIns="36000" rIns="36000"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讓孩子自己成為學習的掌舵者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B4799BFE-08CD-442C-B266-8E19143B50C3}" type="parTrans" cxnId="{C51F3756-D4C9-4153-A94B-6AC9FD37FA12}">
      <dgm:prSet/>
      <dgm:spPr/>
      <dgm:t>
        <a:bodyPr/>
        <a:lstStyle/>
        <a:p>
          <a:endParaRPr lang="zh-TW" altLang="en-US"/>
        </a:p>
      </dgm:t>
    </dgm:pt>
    <dgm:pt modelId="{02BF5D3F-5807-4485-A7D2-C48698591F8B}" type="sibTrans" cxnId="{C51F3756-D4C9-4153-A94B-6AC9FD37FA12}">
      <dgm:prSet/>
      <dgm:spPr/>
      <dgm:t>
        <a:bodyPr/>
        <a:lstStyle/>
        <a:p>
          <a:endParaRPr lang="zh-TW" altLang="en-US"/>
        </a:p>
      </dgm:t>
    </dgm:pt>
    <dgm:pt modelId="{CBCE0BA4-24E7-4139-915A-892170EF8534}">
      <dgm:prSet custT="1"/>
      <dgm:spPr>
        <a:solidFill>
          <a:srgbClr val="FF0000"/>
        </a:solidFill>
      </dgm:spPr>
      <dgm:t>
        <a:bodyPr tIns="72000"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體驗學習</a:t>
          </a:r>
        </a:p>
      </dgm:t>
    </dgm:pt>
    <dgm:pt modelId="{586C4689-78C5-4B9E-9B2E-E8FE6110AC62}" type="parTrans" cxnId="{62E8D97D-F773-4B39-82FA-18FABF3B8E67}">
      <dgm:prSet/>
      <dgm:spPr/>
      <dgm:t>
        <a:bodyPr/>
        <a:lstStyle/>
        <a:p>
          <a:endParaRPr lang="zh-TW" altLang="en-US"/>
        </a:p>
      </dgm:t>
    </dgm:pt>
    <dgm:pt modelId="{8C7DADEA-3F94-4221-8C50-E1FE12042A74}" type="sibTrans" cxnId="{62E8D97D-F773-4B39-82FA-18FABF3B8E67}">
      <dgm:prSet/>
      <dgm:spPr>
        <a:solidFill>
          <a:srgbClr val="7030A0"/>
        </a:solidFill>
      </dgm:spPr>
      <dgm:t>
        <a:bodyPr/>
        <a:lstStyle/>
        <a:p>
          <a:endParaRPr lang="zh-TW" altLang="en-US"/>
        </a:p>
      </dgm:t>
    </dgm:pt>
    <dgm:pt modelId="{FB861FE4-CF32-4D28-9C0B-079C9A68B6C4}" type="pres">
      <dgm:prSet presAssocID="{D2407F8A-27FC-4C1C-ADA1-8CD78506FD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1316905-3FCE-4675-BC55-DC14007D9E21}" type="pres">
      <dgm:prSet presAssocID="{D2407F8A-27FC-4C1C-ADA1-8CD78506FD1C}" presName="vNodes" presStyleCnt="0"/>
      <dgm:spPr/>
    </dgm:pt>
    <dgm:pt modelId="{04C448A6-F790-4731-A964-1BEC316816D7}" type="pres">
      <dgm:prSet presAssocID="{37F3F112-49DD-49C4-A9FB-CEB232D74B34}" presName="node" presStyleLbl="node1" presStyleIdx="0" presStyleCnt="4" custLinFactNeighborX="82" custLinFactNeighborY="118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3581AA-079E-4627-9B68-CAA51590CD6D}" type="pres">
      <dgm:prSet presAssocID="{C796B3C2-89DB-4432-86D9-A3F07FADA64F}" presName="spacerT" presStyleCnt="0"/>
      <dgm:spPr/>
    </dgm:pt>
    <dgm:pt modelId="{41808569-2808-4AAA-8C89-9C017441F677}" type="pres">
      <dgm:prSet presAssocID="{C796B3C2-89DB-4432-86D9-A3F07FADA64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52C932F-D5A8-404C-A74B-DA7BCCFDF188}" type="pres">
      <dgm:prSet presAssocID="{C796B3C2-89DB-4432-86D9-A3F07FADA64F}" presName="spacerB" presStyleCnt="0"/>
      <dgm:spPr/>
    </dgm:pt>
    <dgm:pt modelId="{ED2B6EA7-7E77-4F53-827E-A9D66F37ACB5}" type="pres">
      <dgm:prSet presAssocID="{CBCE0BA4-24E7-4139-915A-892170EF85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4F090F-533E-41C8-9009-40064EDDFAD8}" type="pres">
      <dgm:prSet presAssocID="{8C7DADEA-3F94-4221-8C50-E1FE12042A74}" presName="spacerT" presStyleCnt="0"/>
      <dgm:spPr/>
    </dgm:pt>
    <dgm:pt modelId="{BEB3B4C7-F3F0-4D15-89EA-F42D52F6C19D}" type="pres">
      <dgm:prSet presAssocID="{8C7DADEA-3F94-4221-8C50-E1FE12042A74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D866642-F559-438C-974E-9ACDED7CEFD1}" type="pres">
      <dgm:prSet presAssocID="{8C7DADEA-3F94-4221-8C50-E1FE12042A74}" presName="spacerB" presStyleCnt="0"/>
      <dgm:spPr/>
    </dgm:pt>
    <dgm:pt modelId="{24E691EB-0002-43F3-8259-AF1298220C4C}" type="pres">
      <dgm:prSet presAssocID="{222C9EA7-7AD2-4479-89F5-97F32930150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76F682-73A4-448C-832D-D871FD668F98}" type="pres">
      <dgm:prSet presAssocID="{D2407F8A-27FC-4C1C-ADA1-8CD78506FD1C}" presName="sibTransLast" presStyleLbl="sibTrans2D1" presStyleIdx="2" presStyleCnt="3"/>
      <dgm:spPr/>
      <dgm:t>
        <a:bodyPr/>
        <a:lstStyle/>
        <a:p>
          <a:endParaRPr lang="zh-TW" altLang="en-US"/>
        </a:p>
      </dgm:t>
    </dgm:pt>
    <dgm:pt modelId="{E2054894-4583-4F7B-8305-A989804E17D7}" type="pres">
      <dgm:prSet presAssocID="{D2407F8A-27FC-4C1C-ADA1-8CD78506FD1C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F56B97D0-C9A4-44A7-A564-25111A3F9ACD}" type="pres">
      <dgm:prSet presAssocID="{D2407F8A-27FC-4C1C-ADA1-8CD78506FD1C}" presName="lastNode" presStyleLbl="node1" presStyleIdx="3" presStyleCnt="4" custScaleX="99859" custScaleY="96355" custLinFactNeighborX="9334" custLinFactNeighborY="28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979E4A1-3B92-4506-B298-17A4329687D7}" type="presOf" srcId="{B8429E6B-E3F1-46F6-A9B5-DEF339838211}" destId="{E2054894-4583-4F7B-8305-A989804E17D7}" srcOrd="1" destOrd="0" presId="urn:microsoft.com/office/officeart/2005/8/layout/equation2"/>
    <dgm:cxn modelId="{5DDD2EA9-E2D6-4DC2-822A-00E993909206}" type="presOf" srcId="{B8429E6B-E3F1-46F6-A9B5-DEF339838211}" destId="{EF76F682-73A4-448C-832D-D871FD668F98}" srcOrd="0" destOrd="0" presId="urn:microsoft.com/office/officeart/2005/8/layout/equation2"/>
    <dgm:cxn modelId="{C4498A32-BF9A-4E58-ACC5-9AEE46AA0403}" srcId="{D2407F8A-27FC-4C1C-ADA1-8CD78506FD1C}" destId="{37F3F112-49DD-49C4-A9FB-CEB232D74B34}" srcOrd="0" destOrd="0" parTransId="{665E237F-16CA-409E-987A-D0CA3FDDC690}" sibTransId="{C796B3C2-89DB-4432-86D9-A3F07FADA64F}"/>
    <dgm:cxn modelId="{62E8D97D-F773-4B39-82FA-18FABF3B8E67}" srcId="{D2407F8A-27FC-4C1C-ADA1-8CD78506FD1C}" destId="{CBCE0BA4-24E7-4139-915A-892170EF8534}" srcOrd="1" destOrd="0" parTransId="{586C4689-78C5-4B9E-9B2E-E8FE6110AC62}" sibTransId="{8C7DADEA-3F94-4221-8C50-E1FE12042A74}"/>
    <dgm:cxn modelId="{D7BB404E-86C3-4B3B-8DA8-F9FBE586960E}" type="presOf" srcId="{D2407F8A-27FC-4C1C-ADA1-8CD78506FD1C}" destId="{FB861FE4-CF32-4D28-9C0B-079C9A68B6C4}" srcOrd="0" destOrd="0" presId="urn:microsoft.com/office/officeart/2005/8/layout/equation2"/>
    <dgm:cxn modelId="{782D357D-1B42-4860-808E-AF9F227ABE2A}" srcId="{D2407F8A-27FC-4C1C-ADA1-8CD78506FD1C}" destId="{222C9EA7-7AD2-4479-89F5-97F329301507}" srcOrd="2" destOrd="0" parTransId="{A42F9806-6440-4E29-AB7F-73F8686E1361}" sibTransId="{B8429E6B-E3F1-46F6-A9B5-DEF339838211}"/>
    <dgm:cxn modelId="{FD12401F-8605-403A-B077-DAED08F92800}" type="presOf" srcId="{CBCE0BA4-24E7-4139-915A-892170EF8534}" destId="{ED2B6EA7-7E77-4F53-827E-A9D66F37ACB5}" srcOrd="0" destOrd="0" presId="urn:microsoft.com/office/officeart/2005/8/layout/equation2"/>
    <dgm:cxn modelId="{7EAA5932-FAF9-4C5D-A853-0297444F1E88}" type="presOf" srcId="{C796B3C2-89DB-4432-86D9-A3F07FADA64F}" destId="{41808569-2808-4AAA-8C89-9C017441F677}" srcOrd="0" destOrd="0" presId="urn:microsoft.com/office/officeart/2005/8/layout/equation2"/>
    <dgm:cxn modelId="{B4678D28-4A2C-496A-AEA1-9E6704D692F5}" type="presOf" srcId="{222C9EA7-7AD2-4479-89F5-97F329301507}" destId="{24E691EB-0002-43F3-8259-AF1298220C4C}" srcOrd="0" destOrd="0" presId="urn:microsoft.com/office/officeart/2005/8/layout/equation2"/>
    <dgm:cxn modelId="{327634E1-5124-41A5-A00C-CDFE9AA5096E}" type="presOf" srcId="{37F3F112-49DD-49C4-A9FB-CEB232D74B34}" destId="{04C448A6-F790-4731-A964-1BEC316816D7}" srcOrd="0" destOrd="0" presId="urn:microsoft.com/office/officeart/2005/8/layout/equation2"/>
    <dgm:cxn modelId="{C59E9DA4-06F6-4531-A37C-A421B4854EEE}" type="presOf" srcId="{8C7DADEA-3F94-4221-8C50-E1FE12042A74}" destId="{BEB3B4C7-F3F0-4D15-89EA-F42D52F6C19D}" srcOrd="0" destOrd="0" presId="urn:microsoft.com/office/officeart/2005/8/layout/equation2"/>
    <dgm:cxn modelId="{FCE624A4-C0F8-4215-B600-4FC6A37EC48B}" type="presOf" srcId="{CF65A414-05B5-436D-8E3E-E01B6DD03FD5}" destId="{F56B97D0-C9A4-44A7-A564-25111A3F9ACD}" srcOrd="0" destOrd="0" presId="urn:microsoft.com/office/officeart/2005/8/layout/equation2"/>
    <dgm:cxn modelId="{C51F3756-D4C9-4153-A94B-6AC9FD37FA12}" srcId="{D2407F8A-27FC-4C1C-ADA1-8CD78506FD1C}" destId="{CF65A414-05B5-436D-8E3E-E01B6DD03FD5}" srcOrd="3" destOrd="0" parTransId="{B4799BFE-08CD-442C-B266-8E19143B50C3}" sibTransId="{02BF5D3F-5807-4485-A7D2-C48698591F8B}"/>
    <dgm:cxn modelId="{31F65CB3-3437-44B3-A342-B1BE47176496}" type="presParOf" srcId="{FB861FE4-CF32-4D28-9C0B-079C9A68B6C4}" destId="{91316905-3FCE-4675-BC55-DC14007D9E21}" srcOrd="0" destOrd="0" presId="urn:microsoft.com/office/officeart/2005/8/layout/equation2"/>
    <dgm:cxn modelId="{96623B7F-34BF-4795-876E-930274192B25}" type="presParOf" srcId="{91316905-3FCE-4675-BC55-DC14007D9E21}" destId="{04C448A6-F790-4731-A964-1BEC316816D7}" srcOrd="0" destOrd="0" presId="urn:microsoft.com/office/officeart/2005/8/layout/equation2"/>
    <dgm:cxn modelId="{079C00AB-C1A2-4CFB-B02D-64CE7E1319AA}" type="presParOf" srcId="{91316905-3FCE-4675-BC55-DC14007D9E21}" destId="{343581AA-079E-4627-9B68-CAA51590CD6D}" srcOrd="1" destOrd="0" presId="urn:microsoft.com/office/officeart/2005/8/layout/equation2"/>
    <dgm:cxn modelId="{152C4F81-DECA-4697-A7CB-1A2CD66A9407}" type="presParOf" srcId="{91316905-3FCE-4675-BC55-DC14007D9E21}" destId="{41808569-2808-4AAA-8C89-9C017441F677}" srcOrd="2" destOrd="0" presId="urn:microsoft.com/office/officeart/2005/8/layout/equation2"/>
    <dgm:cxn modelId="{3B92A94C-A56B-4F18-9461-D3AABC50BD4A}" type="presParOf" srcId="{91316905-3FCE-4675-BC55-DC14007D9E21}" destId="{252C932F-D5A8-404C-A74B-DA7BCCFDF188}" srcOrd="3" destOrd="0" presId="urn:microsoft.com/office/officeart/2005/8/layout/equation2"/>
    <dgm:cxn modelId="{529FEFC8-4CAD-4765-A170-C5D1C2509460}" type="presParOf" srcId="{91316905-3FCE-4675-BC55-DC14007D9E21}" destId="{ED2B6EA7-7E77-4F53-827E-A9D66F37ACB5}" srcOrd="4" destOrd="0" presId="urn:microsoft.com/office/officeart/2005/8/layout/equation2"/>
    <dgm:cxn modelId="{6701441B-6F5F-4EE7-99C9-0484AF378D60}" type="presParOf" srcId="{91316905-3FCE-4675-BC55-DC14007D9E21}" destId="{EF4F090F-533E-41C8-9009-40064EDDFAD8}" srcOrd="5" destOrd="0" presId="urn:microsoft.com/office/officeart/2005/8/layout/equation2"/>
    <dgm:cxn modelId="{5127A651-340B-45A8-B204-B2F65B133E74}" type="presParOf" srcId="{91316905-3FCE-4675-BC55-DC14007D9E21}" destId="{BEB3B4C7-F3F0-4D15-89EA-F42D52F6C19D}" srcOrd="6" destOrd="0" presId="urn:microsoft.com/office/officeart/2005/8/layout/equation2"/>
    <dgm:cxn modelId="{96C31AF7-EEA2-4789-AB01-56DC9939F130}" type="presParOf" srcId="{91316905-3FCE-4675-BC55-DC14007D9E21}" destId="{7D866642-F559-438C-974E-9ACDED7CEFD1}" srcOrd="7" destOrd="0" presId="urn:microsoft.com/office/officeart/2005/8/layout/equation2"/>
    <dgm:cxn modelId="{EEA46084-D061-4937-A939-7BB11AF56F1D}" type="presParOf" srcId="{91316905-3FCE-4675-BC55-DC14007D9E21}" destId="{24E691EB-0002-43F3-8259-AF1298220C4C}" srcOrd="8" destOrd="0" presId="urn:microsoft.com/office/officeart/2005/8/layout/equation2"/>
    <dgm:cxn modelId="{F3F33185-7369-4AFD-9683-5C900F750761}" type="presParOf" srcId="{FB861FE4-CF32-4D28-9C0B-079C9A68B6C4}" destId="{EF76F682-73A4-448C-832D-D871FD668F98}" srcOrd="1" destOrd="0" presId="urn:microsoft.com/office/officeart/2005/8/layout/equation2"/>
    <dgm:cxn modelId="{9685D833-DC2D-420F-AE12-6244A07241D8}" type="presParOf" srcId="{EF76F682-73A4-448C-832D-D871FD668F98}" destId="{E2054894-4583-4F7B-8305-A989804E17D7}" srcOrd="0" destOrd="0" presId="urn:microsoft.com/office/officeart/2005/8/layout/equation2"/>
    <dgm:cxn modelId="{3CC107B1-DB72-43DA-ABB6-04088B6C5424}" type="presParOf" srcId="{FB861FE4-CF32-4D28-9C0B-079C9A68B6C4}" destId="{F56B97D0-C9A4-44A7-A564-25111A3F9AC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B9765-FF07-4174-BE40-B43C9F824AD3}" type="doc">
      <dgm:prSet loTypeId="urn:microsoft.com/office/officeart/2008/layout/VerticalCurvedList" loCatId="list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7F0D3C78-1DF3-42DC-B284-DD7E39F835BD}">
      <dgm:prSet phldrT="[文字]" custT="1"/>
      <dgm:spPr>
        <a:solidFill>
          <a:schemeClr val="tx2">
            <a:lumMod val="50000"/>
          </a:schemeClr>
        </a:solidFill>
      </dgm:spPr>
      <dgm:t>
        <a:bodyPr lIns="504000" tIns="108000"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領域特色課程</a:t>
          </a:r>
        </a:p>
      </dgm:t>
    </dgm:pt>
    <dgm:pt modelId="{5ED0026A-AB80-4F02-958E-1DD161949695}" type="parTrans" cxnId="{B2296F25-716B-481E-A551-7AE385307809}">
      <dgm:prSet/>
      <dgm:spPr/>
      <dgm:t>
        <a:bodyPr/>
        <a:lstStyle/>
        <a:p>
          <a:endParaRPr lang="zh-TW" altLang="en-US"/>
        </a:p>
      </dgm:t>
    </dgm:pt>
    <dgm:pt modelId="{BD6CC69A-C450-45DE-9F27-FEA6FA0F68DA}" type="sibTrans" cxnId="{B2296F25-716B-481E-A551-7AE385307809}">
      <dgm:prSet/>
      <dgm:spPr/>
      <dgm:t>
        <a:bodyPr/>
        <a:lstStyle/>
        <a:p>
          <a:endParaRPr lang="zh-TW" altLang="en-US"/>
        </a:p>
      </dgm:t>
    </dgm:pt>
    <dgm:pt modelId="{27FEE270-C7DC-4F1F-AA87-6FAAE5FDE384}">
      <dgm:prSet phldrT="[文字]" custT="1"/>
      <dgm:spPr>
        <a:solidFill>
          <a:schemeClr val="accent5">
            <a:lumMod val="75000"/>
          </a:schemeClr>
        </a:solidFill>
      </dgm:spPr>
      <dgm:t>
        <a:bodyPr lIns="468000"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 雲端學習</a:t>
          </a:r>
        </a:p>
      </dgm:t>
    </dgm:pt>
    <dgm:pt modelId="{AD1CCD22-9727-4361-8BBA-263A87374283}" type="parTrans" cxnId="{DEE4F5EE-5F26-4D95-9F20-D4C7B595B671}">
      <dgm:prSet/>
      <dgm:spPr/>
      <dgm:t>
        <a:bodyPr/>
        <a:lstStyle/>
        <a:p>
          <a:endParaRPr lang="zh-TW" altLang="en-US"/>
        </a:p>
      </dgm:t>
    </dgm:pt>
    <dgm:pt modelId="{78CA3A40-1192-4E96-98DC-A8185B3D9309}" type="sibTrans" cxnId="{DEE4F5EE-5F26-4D95-9F20-D4C7B595B671}">
      <dgm:prSet/>
      <dgm:spPr/>
      <dgm:t>
        <a:bodyPr/>
        <a:lstStyle/>
        <a:p>
          <a:endParaRPr lang="zh-TW" altLang="en-US"/>
        </a:p>
      </dgm:t>
    </dgm:pt>
    <dgm:pt modelId="{949A4DD8-15A0-4BCE-9701-75E37C7915E4}">
      <dgm:prSet phldrT="[文字]" custT="1"/>
      <dgm:spPr>
        <a:solidFill>
          <a:srgbClr val="FF6699"/>
        </a:solidFill>
      </dgm:spPr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主題式統整教學</a:t>
          </a:r>
        </a:p>
      </dgm:t>
    </dgm:pt>
    <dgm:pt modelId="{E41B274C-711B-4D98-B35F-038A5A13F05F}" type="parTrans" cxnId="{C50B356A-5118-4BD4-8E4C-535867E33C84}">
      <dgm:prSet/>
      <dgm:spPr/>
      <dgm:t>
        <a:bodyPr/>
        <a:lstStyle/>
        <a:p>
          <a:endParaRPr lang="zh-TW" altLang="en-US"/>
        </a:p>
      </dgm:t>
    </dgm:pt>
    <dgm:pt modelId="{AF4222E2-4C55-45F3-A790-9A33340B984D}" type="sibTrans" cxnId="{C50B356A-5118-4BD4-8E4C-535867E33C84}">
      <dgm:prSet/>
      <dgm:spPr/>
      <dgm:t>
        <a:bodyPr/>
        <a:lstStyle/>
        <a:p>
          <a:endParaRPr lang="zh-TW" altLang="en-US"/>
        </a:p>
      </dgm:t>
    </dgm:pt>
    <dgm:pt modelId="{E1E5A3BE-88AB-4690-8C36-CF8341C6E6F1}">
      <dgm:prSet custT="1"/>
      <dgm:spPr/>
      <dgm:t>
        <a:bodyPr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  </a:t>
          </a:r>
          <a:r>
            <a:rPr lang="en-US" altLang="zh-TW" sz="2400" b="1" dirty="0" smtClean="0">
              <a:latin typeface="標楷體" pitchFamily="65" charset="-120"/>
              <a:ea typeface="標楷體" pitchFamily="65" charset="-120"/>
            </a:rPr>
            <a:t>PBL</a:t>
          </a:r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專題學習活動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149EEC1B-9A39-4E0A-B9AF-D25CAC947793}" type="parTrans" cxnId="{9F9F0DD7-9975-4FE5-AE1B-6ED666CC25F6}">
      <dgm:prSet/>
      <dgm:spPr/>
      <dgm:t>
        <a:bodyPr/>
        <a:lstStyle/>
        <a:p>
          <a:endParaRPr lang="zh-TW" altLang="en-US"/>
        </a:p>
      </dgm:t>
    </dgm:pt>
    <dgm:pt modelId="{9E334501-EC0E-4585-ADA6-D2ABDDB42C7C}" type="sibTrans" cxnId="{9F9F0DD7-9975-4FE5-AE1B-6ED666CC25F6}">
      <dgm:prSet/>
      <dgm:spPr/>
      <dgm:t>
        <a:bodyPr/>
        <a:lstStyle/>
        <a:p>
          <a:endParaRPr lang="zh-TW" altLang="en-US"/>
        </a:p>
      </dgm:t>
    </dgm:pt>
    <dgm:pt modelId="{929F968E-8F67-4DB5-BBDA-3884832A2982}">
      <dgm:prSet custT="1"/>
      <dgm:spPr>
        <a:solidFill>
          <a:srgbClr val="FF9900"/>
        </a:solidFill>
      </dgm:spPr>
      <dgm:t>
        <a:bodyPr lIns="468000" tIns="144000" rIns="36000"/>
        <a:lstStyle/>
        <a:p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  行動學習方案</a:t>
          </a:r>
        </a:p>
      </dgm:t>
    </dgm:pt>
    <dgm:pt modelId="{4987CC02-5662-4FA8-9F68-EF0D34A05F1F}" type="parTrans" cxnId="{D5E20F94-B411-438B-8EB9-F760F6463B3A}">
      <dgm:prSet/>
      <dgm:spPr/>
      <dgm:t>
        <a:bodyPr/>
        <a:lstStyle/>
        <a:p>
          <a:endParaRPr lang="zh-TW" altLang="en-US"/>
        </a:p>
      </dgm:t>
    </dgm:pt>
    <dgm:pt modelId="{1F1CC7A0-2883-4F78-B444-93AA158777C0}" type="sibTrans" cxnId="{D5E20F94-B411-438B-8EB9-F760F6463B3A}">
      <dgm:prSet/>
      <dgm:spPr/>
      <dgm:t>
        <a:bodyPr/>
        <a:lstStyle/>
        <a:p>
          <a:endParaRPr lang="zh-TW" altLang="en-US"/>
        </a:p>
      </dgm:t>
    </dgm:pt>
    <dgm:pt modelId="{9C1EE0D2-30F0-441C-8EF1-82AB05885C45}" type="pres">
      <dgm:prSet presAssocID="{A13B9765-FF07-4174-BE40-B43C9F824A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353B2FF-24A7-44A2-9777-97EB99954191}" type="pres">
      <dgm:prSet presAssocID="{A13B9765-FF07-4174-BE40-B43C9F824AD3}" presName="Name1" presStyleCnt="0"/>
      <dgm:spPr/>
    </dgm:pt>
    <dgm:pt modelId="{16EDB2BF-42FC-4820-AC33-5D4DABCE3F13}" type="pres">
      <dgm:prSet presAssocID="{A13B9765-FF07-4174-BE40-B43C9F824AD3}" presName="cycle" presStyleCnt="0"/>
      <dgm:spPr/>
    </dgm:pt>
    <dgm:pt modelId="{F0505DB6-FB83-4C86-8668-8DDAC055AC2F}" type="pres">
      <dgm:prSet presAssocID="{A13B9765-FF07-4174-BE40-B43C9F824AD3}" presName="srcNode" presStyleLbl="node1" presStyleIdx="0" presStyleCnt="5"/>
      <dgm:spPr/>
    </dgm:pt>
    <dgm:pt modelId="{80B342DA-F945-4151-A47A-17C0D1E30562}" type="pres">
      <dgm:prSet presAssocID="{A13B9765-FF07-4174-BE40-B43C9F824AD3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117852B5-FD2E-4F03-9026-AA61B0188E5A}" type="pres">
      <dgm:prSet presAssocID="{A13B9765-FF07-4174-BE40-B43C9F824AD3}" presName="extraNode" presStyleLbl="node1" presStyleIdx="0" presStyleCnt="5"/>
      <dgm:spPr/>
    </dgm:pt>
    <dgm:pt modelId="{3D27CAB6-EC5D-4573-80CE-8D1DC04703A3}" type="pres">
      <dgm:prSet presAssocID="{A13B9765-FF07-4174-BE40-B43C9F824AD3}" presName="dstNode" presStyleLbl="node1" presStyleIdx="0" presStyleCnt="5"/>
      <dgm:spPr/>
    </dgm:pt>
    <dgm:pt modelId="{05194F1E-9998-4853-94E0-A5ED90F25139}" type="pres">
      <dgm:prSet presAssocID="{E1E5A3BE-88AB-4690-8C36-CF8341C6E6F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AC9D83-DA0C-42C8-9308-A682CDA454CB}" type="pres">
      <dgm:prSet presAssocID="{E1E5A3BE-88AB-4690-8C36-CF8341C6E6F1}" presName="accent_1" presStyleCnt="0"/>
      <dgm:spPr/>
    </dgm:pt>
    <dgm:pt modelId="{7E534BCD-0AB6-4226-AAF4-D7ACF8FB51CB}" type="pres">
      <dgm:prSet presAssocID="{E1E5A3BE-88AB-4690-8C36-CF8341C6E6F1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623B902-3D9E-4FB8-9935-15D22D1D3A78}" type="pres">
      <dgm:prSet presAssocID="{929F968E-8F67-4DB5-BBDA-3884832A2982}" presName="text_2" presStyleLbl="node1" presStyleIdx="1" presStyleCnt="5" custScaleX="109132" custLinFactNeighborX="-24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834138-F608-48C6-B705-B6A0EC6DADAE}" type="pres">
      <dgm:prSet presAssocID="{929F968E-8F67-4DB5-BBDA-3884832A2982}" presName="accent_2" presStyleCnt="0"/>
      <dgm:spPr/>
    </dgm:pt>
    <dgm:pt modelId="{4C88EB26-66F7-4771-8D0C-424E3AB77059}" type="pres">
      <dgm:prSet presAssocID="{929F968E-8F67-4DB5-BBDA-3884832A2982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C7BC91-DDD1-476A-99EF-6975A7EBD41C}" type="pres">
      <dgm:prSet presAssocID="{7F0D3C78-1DF3-42DC-B284-DD7E39F835BD}" presName="text_3" presStyleLbl="node1" presStyleIdx="2" presStyleCnt="5" custScaleX="1048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64AA7E-E3AE-4F87-8667-FBAA0F6B34A7}" type="pres">
      <dgm:prSet presAssocID="{7F0D3C78-1DF3-42DC-B284-DD7E39F835BD}" presName="accent_3" presStyleCnt="0"/>
      <dgm:spPr/>
    </dgm:pt>
    <dgm:pt modelId="{3406EC03-B385-4BD3-9EF9-F3843123BF46}" type="pres">
      <dgm:prSet presAssocID="{7F0D3C78-1DF3-42DC-B284-DD7E39F835BD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20AA277D-082C-42CC-97B5-43A057D3AD96}" type="pres">
      <dgm:prSet presAssocID="{27FEE270-C7DC-4F1F-AA87-6FAAE5FDE384}" presName="text_4" presStyleLbl="node1" presStyleIdx="3" presStyleCnt="5" custScaleX="101915" custLinFactNeighborX="978" custLinFactNeighborY="13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918C8E-79DE-413A-A31B-F8BCE443ADA3}" type="pres">
      <dgm:prSet presAssocID="{27FEE270-C7DC-4F1F-AA87-6FAAE5FDE384}" presName="accent_4" presStyleCnt="0"/>
      <dgm:spPr/>
    </dgm:pt>
    <dgm:pt modelId="{EB46711F-E1E2-40BB-AF57-CBDB5192D49E}" type="pres">
      <dgm:prSet presAssocID="{27FEE270-C7DC-4F1F-AA87-6FAAE5FDE384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CDBC2A5-3CDF-4347-A600-9B228E5D9F7D}" type="pres">
      <dgm:prSet presAssocID="{949A4DD8-15A0-4BCE-9701-75E37C7915E4}" presName="text_5" presStyleLbl="node1" presStyleIdx="4" presStyleCnt="5" custScaleX="100359" custLinFactNeighborX="18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9B350F-2EE7-4492-A971-09FD559759C9}" type="pres">
      <dgm:prSet presAssocID="{949A4DD8-15A0-4BCE-9701-75E37C7915E4}" presName="accent_5" presStyleCnt="0"/>
      <dgm:spPr/>
    </dgm:pt>
    <dgm:pt modelId="{17528602-7F8C-4937-BF7A-1EEF57DDADCD}" type="pres">
      <dgm:prSet presAssocID="{949A4DD8-15A0-4BCE-9701-75E37C7915E4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C3C7FE74-B84D-4DBD-A68F-7CECF86EA733}" type="presOf" srcId="{27FEE270-C7DC-4F1F-AA87-6FAAE5FDE384}" destId="{20AA277D-082C-42CC-97B5-43A057D3AD96}" srcOrd="0" destOrd="0" presId="urn:microsoft.com/office/officeart/2008/layout/VerticalCurvedList"/>
    <dgm:cxn modelId="{C50B356A-5118-4BD4-8E4C-535867E33C84}" srcId="{A13B9765-FF07-4174-BE40-B43C9F824AD3}" destId="{949A4DD8-15A0-4BCE-9701-75E37C7915E4}" srcOrd="4" destOrd="0" parTransId="{E41B274C-711B-4D98-B35F-038A5A13F05F}" sibTransId="{AF4222E2-4C55-45F3-A790-9A33340B984D}"/>
    <dgm:cxn modelId="{B2296F25-716B-481E-A551-7AE385307809}" srcId="{A13B9765-FF07-4174-BE40-B43C9F824AD3}" destId="{7F0D3C78-1DF3-42DC-B284-DD7E39F835BD}" srcOrd="2" destOrd="0" parTransId="{5ED0026A-AB80-4F02-958E-1DD161949695}" sibTransId="{BD6CC69A-C450-45DE-9F27-FEA6FA0F68DA}"/>
    <dgm:cxn modelId="{B85C0157-92DE-4537-8B35-F89661E52D9D}" type="presOf" srcId="{9E334501-EC0E-4585-ADA6-D2ABDDB42C7C}" destId="{80B342DA-F945-4151-A47A-17C0D1E30562}" srcOrd="0" destOrd="0" presId="urn:microsoft.com/office/officeart/2008/layout/VerticalCurvedList"/>
    <dgm:cxn modelId="{5CAC20AB-0A8A-49C7-94D6-9690D191FEB0}" type="presOf" srcId="{929F968E-8F67-4DB5-BBDA-3884832A2982}" destId="{D623B902-3D9E-4FB8-9935-15D22D1D3A78}" srcOrd="0" destOrd="0" presId="urn:microsoft.com/office/officeart/2008/layout/VerticalCurvedList"/>
    <dgm:cxn modelId="{08073DD2-3D33-4285-A35E-9E4C7172DFD5}" type="presOf" srcId="{E1E5A3BE-88AB-4690-8C36-CF8341C6E6F1}" destId="{05194F1E-9998-4853-94E0-A5ED90F25139}" srcOrd="0" destOrd="0" presId="urn:microsoft.com/office/officeart/2008/layout/VerticalCurvedList"/>
    <dgm:cxn modelId="{DEE4F5EE-5F26-4D95-9F20-D4C7B595B671}" srcId="{A13B9765-FF07-4174-BE40-B43C9F824AD3}" destId="{27FEE270-C7DC-4F1F-AA87-6FAAE5FDE384}" srcOrd="3" destOrd="0" parTransId="{AD1CCD22-9727-4361-8BBA-263A87374283}" sibTransId="{78CA3A40-1192-4E96-98DC-A8185B3D9309}"/>
    <dgm:cxn modelId="{578CFF96-D68E-47CD-8DFB-0C7175789D02}" type="presOf" srcId="{A13B9765-FF07-4174-BE40-B43C9F824AD3}" destId="{9C1EE0D2-30F0-441C-8EF1-82AB05885C45}" srcOrd="0" destOrd="0" presId="urn:microsoft.com/office/officeart/2008/layout/VerticalCurvedList"/>
    <dgm:cxn modelId="{9F9F0DD7-9975-4FE5-AE1B-6ED666CC25F6}" srcId="{A13B9765-FF07-4174-BE40-B43C9F824AD3}" destId="{E1E5A3BE-88AB-4690-8C36-CF8341C6E6F1}" srcOrd="0" destOrd="0" parTransId="{149EEC1B-9A39-4E0A-B9AF-D25CAC947793}" sibTransId="{9E334501-EC0E-4585-ADA6-D2ABDDB42C7C}"/>
    <dgm:cxn modelId="{D5E20F94-B411-438B-8EB9-F760F6463B3A}" srcId="{A13B9765-FF07-4174-BE40-B43C9F824AD3}" destId="{929F968E-8F67-4DB5-BBDA-3884832A2982}" srcOrd="1" destOrd="0" parTransId="{4987CC02-5662-4FA8-9F68-EF0D34A05F1F}" sibTransId="{1F1CC7A0-2883-4F78-B444-93AA158777C0}"/>
    <dgm:cxn modelId="{BA88A906-E7C0-4669-BDA3-C5A4D64E5FC5}" type="presOf" srcId="{7F0D3C78-1DF3-42DC-B284-DD7E39F835BD}" destId="{E6C7BC91-DDD1-476A-99EF-6975A7EBD41C}" srcOrd="0" destOrd="0" presId="urn:microsoft.com/office/officeart/2008/layout/VerticalCurvedList"/>
    <dgm:cxn modelId="{A1C8822B-8E11-4F12-83E4-DDB8EEFDD941}" type="presOf" srcId="{949A4DD8-15A0-4BCE-9701-75E37C7915E4}" destId="{5CDBC2A5-3CDF-4347-A600-9B228E5D9F7D}" srcOrd="0" destOrd="0" presId="urn:microsoft.com/office/officeart/2008/layout/VerticalCurvedList"/>
    <dgm:cxn modelId="{DF7F95E5-EDF0-48A2-9F5B-BD98D0EE9960}" type="presParOf" srcId="{9C1EE0D2-30F0-441C-8EF1-82AB05885C45}" destId="{1353B2FF-24A7-44A2-9777-97EB99954191}" srcOrd="0" destOrd="0" presId="urn:microsoft.com/office/officeart/2008/layout/VerticalCurvedList"/>
    <dgm:cxn modelId="{11E473EF-E7A4-4F0C-8C0C-E393DA6F403F}" type="presParOf" srcId="{1353B2FF-24A7-44A2-9777-97EB99954191}" destId="{16EDB2BF-42FC-4820-AC33-5D4DABCE3F13}" srcOrd="0" destOrd="0" presId="urn:microsoft.com/office/officeart/2008/layout/VerticalCurvedList"/>
    <dgm:cxn modelId="{849E6307-DBE4-416A-9A56-A46D071B7C3C}" type="presParOf" srcId="{16EDB2BF-42FC-4820-AC33-5D4DABCE3F13}" destId="{F0505DB6-FB83-4C86-8668-8DDAC055AC2F}" srcOrd="0" destOrd="0" presId="urn:microsoft.com/office/officeart/2008/layout/VerticalCurvedList"/>
    <dgm:cxn modelId="{0428188A-8533-4C6B-B39D-7D5F8F5EAFC5}" type="presParOf" srcId="{16EDB2BF-42FC-4820-AC33-5D4DABCE3F13}" destId="{80B342DA-F945-4151-A47A-17C0D1E30562}" srcOrd="1" destOrd="0" presId="urn:microsoft.com/office/officeart/2008/layout/VerticalCurvedList"/>
    <dgm:cxn modelId="{25D0210C-14B2-4C56-82F2-DF35A9BFC538}" type="presParOf" srcId="{16EDB2BF-42FC-4820-AC33-5D4DABCE3F13}" destId="{117852B5-FD2E-4F03-9026-AA61B0188E5A}" srcOrd="2" destOrd="0" presId="urn:microsoft.com/office/officeart/2008/layout/VerticalCurvedList"/>
    <dgm:cxn modelId="{A810DD0E-9B70-49E7-9394-4E427A5E34AB}" type="presParOf" srcId="{16EDB2BF-42FC-4820-AC33-5D4DABCE3F13}" destId="{3D27CAB6-EC5D-4573-80CE-8D1DC04703A3}" srcOrd="3" destOrd="0" presId="urn:microsoft.com/office/officeart/2008/layout/VerticalCurvedList"/>
    <dgm:cxn modelId="{98F54061-5B80-47EF-A1A2-9D91C860AAC6}" type="presParOf" srcId="{1353B2FF-24A7-44A2-9777-97EB99954191}" destId="{05194F1E-9998-4853-94E0-A5ED90F25139}" srcOrd="1" destOrd="0" presId="urn:microsoft.com/office/officeart/2008/layout/VerticalCurvedList"/>
    <dgm:cxn modelId="{79FA5F83-C952-4BBF-A824-824E687FC315}" type="presParOf" srcId="{1353B2FF-24A7-44A2-9777-97EB99954191}" destId="{49AC9D83-DA0C-42C8-9308-A682CDA454CB}" srcOrd="2" destOrd="0" presId="urn:microsoft.com/office/officeart/2008/layout/VerticalCurvedList"/>
    <dgm:cxn modelId="{27567994-E7AB-48BE-9E48-E43B454CB836}" type="presParOf" srcId="{49AC9D83-DA0C-42C8-9308-A682CDA454CB}" destId="{7E534BCD-0AB6-4226-AAF4-D7ACF8FB51CB}" srcOrd="0" destOrd="0" presId="urn:microsoft.com/office/officeart/2008/layout/VerticalCurvedList"/>
    <dgm:cxn modelId="{3605A800-9A1C-43B3-A2C1-A1B7822E0915}" type="presParOf" srcId="{1353B2FF-24A7-44A2-9777-97EB99954191}" destId="{D623B902-3D9E-4FB8-9935-15D22D1D3A78}" srcOrd="3" destOrd="0" presId="urn:microsoft.com/office/officeart/2008/layout/VerticalCurvedList"/>
    <dgm:cxn modelId="{83081DA3-5F2F-46C6-A733-709E60401152}" type="presParOf" srcId="{1353B2FF-24A7-44A2-9777-97EB99954191}" destId="{FB834138-F608-48C6-B705-B6A0EC6DADAE}" srcOrd="4" destOrd="0" presId="urn:microsoft.com/office/officeart/2008/layout/VerticalCurvedList"/>
    <dgm:cxn modelId="{D30B23D8-7C30-436F-B83F-E27DFC0A3929}" type="presParOf" srcId="{FB834138-F608-48C6-B705-B6A0EC6DADAE}" destId="{4C88EB26-66F7-4771-8D0C-424E3AB77059}" srcOrd="0" destOrd="0" presId="urn:microsoft.com/office/officeart/2008/layout/VerticalCurvedList"/>
    <dgm:cxn modelId="{CBBCF23D-E870-483E-8FC9-D150C7E7B497}" type="presParOf" srcId="{1353B2FF-24A7-44A2-9777-97EB99954191}" destId="{E6C7BC91-DDD1-476A-99EF-6975A7EBD41C}" srcOrd="5" destOrd="0" presId="urn:microsoft.com/office/officeart/2008/layout/VerticalCurvedList"/>
    <dgm:cxn modelId="{8E1077B7-663E-4B50-9639-8A4B7C6D18D2}" type="presParOf" srcId="{1353B2FF-24A7-44A2-9777-97EB99954191}" destId="{5F64AA7E-E3AE-4F87-8667-FBAA0F6B34A7}" srcOrd="6" destOrd="0" presId="urn:microsoft.com/office/officeart/2008/layout/VerticalCurvedList"/>
    <dgm:cxn modelId="{44D1AEF7-5FB3-4591-B869-FE10F2E495A3}" type="presParOf" srcId="{5F64AA7E-E3AE-4F87-8667-FBAA0F6B34A7}" destId="{3406EC03-B385-4BD3-9EF9-F3843123BF46}" srcOrd="0" destOrd="0" presId="urn:microsoft.com/office/officeart/2008/layout/VerticalCurvedList"/>
    <dgm:cxn modelId="{5F2E40A7-63A3-43CC-A69D-8CAEAAE50C9C}" type="presParOf" srcId="{1353B2FF-24A7-44A2-9777-97EB99954191}" destId="{20AA277D-082C-42CC-97B5-43A057D3AD96}" srcOrd="7" destOrd="0" presId="urn:microsoft.com/office/officeart/2008/layout/VerticalCurvedList"/>
    <dgm:cxn modelId="{A216464C-F5BD-4500-88A4-882FB6AE3C45}" type="presParOf" srcId="{1353B2FF-24A7-44A2-9777-97EB99954191}" destId="{D5918C8E-79DE-413A-A31B-F8BCE443ADA3}" srcOrd="8" destOrd="0" presId="urn:microsoft.com/office/officeart/2008/layout/VerticalCurvedList"/>
    <dgm:cxn modelId="{18AC8005-B924-4DAF-8478-0A8BFF83B513}" type="presParOf" srcId="{D5918C8E-79DE-413A-A31B-F8BCE443ADA3}" destId="{EB46711F-E1E2-40BB-AF57-CBDB5192D49E}" srcOrd="0" destOrd="0" presId="urn:microsoft.com/office/officeart/2008/layout/VerticalCurvedList"/>
    <dgm:cxn modelId="{FB08619A-5696-47DF-A8BA-663250421623}" type="presParOf" srcId="{1353B2FF-24A7-44A2-9777-97EB99954191}" destId="{5CDBC2A5-3CDF-4347-A600-9B228E5D9F7D}" srcOrd="9" destOrd="0" presId="urn:microsoft.com/office/officeart/2008/layout/VerticalCurvedList"/>
    <dgm:cxn modelId="{2F43607F-4068-40FC-A0AB-E8A86760DDC8}" type="presParOf" srcId="{1353B2FF-24A7-44A2-9777-97EB99954191}" destId="{DC9B350F-2EE7-4492-A971-09FD559759C9}" srcOrd="10" destOrd="0" presId="urn:microsoft.com/office/officeart/2008/layout/VerticalCurvedList"/>
    <dgm:cxn modelId="{9BF3B1EA-CBFD-4D69-B102-FF90B51C1BE5}" type="presParOf" srcId="{DC9B350F-2EE7-4492-A971-09FD559759C9}" destId="{17528602-7F8C-4937-BF7A-1EEF57DDAD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85CF4C-13B9-4E90-BBED-3AB5A1E954E5}" type="doc">
      <dgm:prSet loTypeId="urn:microsoft.com/office/officeart/2005/8/layout/hProcess7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5F858477-6CBB-4EF5-8ABC-C71D10A967E8}">
      <dgm:prSet phldrT="[文字]" phldr="1"/>
      <dgm:spPr/>
      <dgm:t>
        <a:bodyPr/>
        <a:lstStyle/>
        <a:p>
          <a:endParaRPr lang="zh-TW" altLang="en-US" dirty="0"/>
        </a:p>
      </dgm:t>
    </dgm:pt>
    <dgm:pt modelId="{57B5BFE6-DD9F-408E-BCE9-41D4B19C8CBE}" type="parTrans" cxnId="{A3843585-4F25-473F-BF1D-FAFE1EDB5841}">
      <dgm:prSet/>
      <dgm:spPr/>
      <dgm:t>
        <a:bodyPr/>
        <a:lstStyle/>
        <a:p>
          <a:endParaRPr lang="zh-TW" altLang="en-US"/>
        </a:p>
      </dgm:t>
    </dgm:pt>
    <dgm:pt modelId="{E4687632-9B9D-45BB-BBF2-B03DAE01079B}" type="sibTrans" cxnId="{A3843585-4F25-473F-BF1D-FAFE1EDB5841}">
      <dgm:prSet/>
      <dgm:spPr/>
      <dgm:t>
        <a:bodyPr/>
        <a:lstStyle/>
        <a:p>
          <a:endParaRPr lang="zh-TW" altLang="en-US"/>
        </a:p>
      </dgm:t>
    </dgm:pt>
    <dgm:pt modelId="{F2E6C401-66B9-46EB-9762-152048AF3870}">
      <dgm:prSet phldrT="[文字]"/>
      <dgm:spPr/>
      <dgm:t>
        <a:bodyPr/>
        <a:lstStyle/>
        <a:p>
          <a:r>
            <a:rPr lang="en-US" altLang="zh-TW" b="0" dirty="0" smtClean="0">
              <a:solidFill>
                <a:srgbClr val="FFFF00"/>
              </a:solidFill>
              <a:latin typeface="文鼎粗行楷"/>
            </a:rPr>
            <a:t>1~6</a:t>
          </a:r>
          <a:r>
            <a:rPr lang="zh-TW" altLang="en-US" b="1" dirty="0" smtClean="0">
              <a:solidFill>
                <a:srgbClr val="FFFF00"/>
              </a:solidFill>
              <a:latin typeface="文鼎粗行楷"/>
            </a:rPr>
            <a:t>年級每周跑步訓練</a:t>
          </a:r>
          <a:endParaRPr lang="zh-TW" altLang="en-US" b="1" dirty="0">
            <a:solidFill>
              <a:srgbClr val="FFFF00"/>
            </a:solidFill>
            <a:latin typeface="文鼎粗行楷"/>
          </a:endParaRPr>
        </a:p>
      </dgm:t>
    </dgm:pt>
    <dgm:pt modelId="{EA7BACA5-A573-4CA1-ACFC-799E4564B321}" type="parTrans" cxnId="{DF01A531-E884-4189-819E-CA675128E75B}">
      <dgm:prSet/>
      <dgm:spPr/>
      <dgm:t>
        <a:bodyPr/>
        <a:lstStyle/>
        <a:p>
          <a:endParaRPr lang="zh-TW" altLang="en-US"/>
        </a:p>
      </dgm:t>
    </dgm:pt>
    <dgm:pt modelId="{6AAEA8CD-4EE2-4E26-AB35-FE7C0AC29026}" type="sibTrans" cxnId="{DF01A531-E884-4189-819E-CA675128E75B}">
      <dgm:prSet/>
      <dgm:spPr/>
      <dgm:t>
        <a:bodyPr/>
        <a:lstStyle/>
        <a:p>
          <a:endParaRPr lang="zh-TW" altLang="en-US"/>
        </a:p>
      </dgm:t>
    </dgm:pt>
    <dgm:pt modelId="{31943808-BDB3-4578-A3AE-8085D160C291}">
      <dgm:prSet phldrT="[文字]" phldr="1"/>
      <dgm:spPr/>
      <dgm:t>
        <a:bodyPr/>
        <a:lstStyle/>
        <a:p>
          <a:endParaRPr lang="zh-TW" altLang="en-US" dirty="0"/>
        </a:p>
      </dgm:t>
    </dgm:pt>
    <dgm:pt modelId="{D59FA926-CB0E-4492-8C9B-D83F5DCD0452}" type="parTrans" cxnId="{56F45B3B-08D2-4043-BFAD-E59AE56395D8}">
      <dgm:prSet/>
      <dgm:spPr/>
      <dgm:t>
        <a:bodyPr/>
        <a:lstStyle/>
        <a:p>
          <a:endParaRPr lang="zh-TW" altLang="en-US"/>
        </a:p>
      </dgm:t>
    </dgm:pt>
    <dgm:pt modelId="{BB64FAF2-E6CA-4C33-AF00-8E5F44FBBA2F}" type="sibTrans" cxnId="{56F45B3B-08D2-4043-BFAD-E59AE56395D8}">
      <dgm:prSet/>
      <dgm:spPr/>
      <dgm:t>
        <a:bodyPr/>
        <a:lstStyle/>
        <a:p>
          <a:endParaRPr lang="zh-TW" altLang="en-US"/>
        </a:p>
      </dgm:t>
    </dgm:pt>
    <dgm:pt modelId="{CA6C8BAA-98FC-4110-8193-D4E84FAAF27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  <a:latin typeface="文鼎粗行楷"/>
            </a:rPr>
            <a:t>每學期體適能檢測</a:t>
          </a:r>
          <a:endParaRPr lang="zh-TW" altLang="en-US" b="1" dirty="0">
            <a:solidFill>
              <a:srgbClr val="FFFF00"/>
            </a:solidFill>
            <a:latin typeface="文鼎粗行楷"/>
          </a:endParaRPr>
        </a:p>
      </dgm:t>
    </dgm:pt>
    <dgm:pt modelId="{A1B5DB3B-CFF1-45BF-AE29-198843413019}" type="parTrans" cxnId="{7C2D47C4-87C5-4FDE-B1F7-3711CD80DB07}">
      <dgm:prSet/>
      <dgm:spPr/>
      <dgm:t>
        <a:bodyPr/>
        <a:lstStyle/>
        <a:p>
          <a:endParaRPr lang="zh-TW" altLang="en-US"/>
        </a:p>
      </dgm:t>
    </dgm:pt>
    <dgm:pt modelId="{7ED29A88-BA4F-4308-9667-5C4C0222DCF8}" type="sibTrans" cxnId="{7C2D47C4-87C5-4FDE-B1F7-3711CD80DB07}">
      <dgm:prSet/>
      <dgm:spPr/>
      <dgm:t>
        <a:bodyPr/>
        <a:lstStyle/>
        <a:p>
          <a:endParaRPr lang="zh-TW" altLang="en-US"/>
        </a:p>
      </dgm:t>
    </dgm:pt>
    <dgm:pt modelId="{5C5C4C43-6825-4552-B7CA-AAEC0DD5CFFF}">
      <dgm:prSet phldrT="[文字]" phldr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zh-TW" altLang="en-US" dirty="0"/>
        </a:p>
      </dgm:t>
    </dgm:pt>
    <dgm:pt modelId="{7F1BE8BD-D0EF-46FA-B1B5-109ED2EC5BF3}" type="parTrans" cxnId="{9A06666C-D23A-4D71-80B3-89E9AD8763C8}">
      <dgm:prSet/>
      <dgm:spPr/>
      <dgm:t>
        <a:bodyPr/>
        <a:lstStyle/>
        <a:p>
          <a:endParaRPr lang="zh-TW" altLang="en-US"/>
        </a:p>
      </dgm:t>
    </dgm:pt>
    <dgm:pt modelId="{7A8EFBBD-64CE-48D4-B014-D6588D3D6F9B}" type="sibTrans" cxnId="{9A06666C-D23A-4D71-80B3-89E9AD8763C8}">
      <dgm:prSet/>
      <dgm:spPr/>
      <dgm:t>
        <a:bodyPr/>
        <a:lstStyle/>
        <a:p>
          <a:endParaRPr lang="zh-TW" altLang="en-US"/>
        </a:p>
      </dgm:t>
    </dgm:pt>
    <dgm:pt modelId="{15ADE14A-3AF7-4F2F-8F4F-329FA8A362A9}">
      <dgm:prSet phldrT="[文字]"/>
      <dgm:spPr/>
      <dgm:t>
        <a:bodyPr/>
        <a:lstStyle/>
        <a:p>
          <a:r>
            <a:rPr lang="en-US" altLang="zh-TW" b="1" dirty="0" smtClean="0">
              <a:solidFill>
                <a:srgbClr val="FFFF00"/>
              </a:solidFill>
              <a:latin typeface="文鼎粗行楷"/>
            </a:rPr>
            <a:t>3~6</a:t>
          </a:r>
          <a:r>
            <a:rPr lang="zh-TW" altLang="en-US" b="1" dirty="0" smtClean="0">
              <a:solidFill>
                <a:srgbClr val="FFFF00"/>
              </a:solidFill>
              <a:latin typeface="文鼎粗行楷"/>
            </a:rPr>
            <a:t>年級年度跑步競速賽</a:t>
          </a:r>
          <a:endParaRPr lang="zh-TW" altLang="en-US" b="1" dirty="0">
            <a:solidFill>
              <a:srgbClr val="FFFF00"/>
            </a:solidFill>
            <a:latin typeface="文鼎粗行楷"/>
          </a:endParaRPr>
        </a:p>
      </dgm:t>
    </dgm:pt>
    <dgm:pt modelId="{53A362D7-78AA-40B7-9213-6376C5B33E29}" type="parTrans" cxnId="{AD575300-0456-46C3-976C-AE92B9DC420B}">
      <dgm:prSet/>
      <dgm:spPr/>
      <dgm:t>
        <a:bodyPr/>
        <a:lstStyle/>
        <a:p>
          <a:endParaRPr lang="zh-TW" altLang="en-US"/>
        </a:p>
      </dgm:t>
    </dgm:pt>
    <dgm:pt modelId="{9B244F3C-ECCF-4285-885F-5560EA26D704}" type="sibTrans" cxnId="{AD575300-0456-46C3-976C-AE92B9DC420B}">
      <dgm:prSet/>
      <dgm:spPr/>
      <dgm:t>
        <a:bodyPr/>
        <a:lstStyle/>
        <a:p>
          <a:endParaRPr lang="zh-TW" altLang="en-US"/>
        </a:p>
      </dgm:t>
    </dgm:pt>
    <dgm:pt modelId="{CBFB2DF8-DB4E-4644-ADB8-6BED02EE92B7}" type="pres">
      <dgm:prSet presAssocID="{0485CF4C-13B9-4E90-BBED-3AB5A1E954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60F7996-F38C-4C5F-A099-744FD4C7DE38}" type="pres">
      <dgm:prSet presAssocID="{5F858477-6CBB-4EF5-8ABC-C71D10A967E8}" presName="compositeNode" presStyleCnt="0">
        <dgm:presLayoutVars>
          <dgm:bulletEnabled val="1"/>
        </dgm:presLayoutVars>
      </dgm:prSet>
      <dgm:spPr/>
    </dgm:pt>
    <dgm:pt modelId="{2E9D8CE6-EE49-42F5-84A8-571F265B755C}" type="pres">
      <dgm:prSet presAssocID="{5F858477-6CBB-4EF5-8ABC-C71D10A967E8}" presName="bgRect" presStyleLbl="node1" presStyleIdx="0" presStyleCnt="3"/>
      <dgm:spPr/>
      <dgm:t>
        <a:bodyPr/>
        <a:lstStyle/>
        <a:p>
          <a:endParaRPr lang="zh-TW" altLang="en-US"/>
        </a:p>
      </dgm:t>
    </dgm:pt>
    <dgm:pt modelId="{71C0D577-544B-4B83-A437-87BB5D6E82CD}" type="pres">
      <dgm:prSet presAssocID="{5F858477-6CBB-4EF5-8ABC-C71D10A967E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F3AD09-E537-4D80-819C-D1BB9F03753B}" type="pres">
      <dgm:prSet presAssocID="{5F858477-6CBB-4EF5-8ABC-C71D10A967E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A35AE0-C415-4BCA-AD96-AEB93FEFCE63}" type="pres">
      <dgm:prSet presAssocID="{E4687632-9B9D-45BB-BBF2-B03DAE01079B}" presName="hSp" presStyleCnt="0"/>
      <dgm:spPr/>
    </dgm:pt>
    <dgm:pt modelId="{F89673E9-0E7E-4457-9C52-739265E329CD}" type="pres">
      <dgm:prSet presAssocID="{E4687632-9B9D-45BB-BBF2-B03DAE01079B}" presName="vProcSp" presStyleCnt="0"/>
      <dgm:spPr/>
    </dgm:pt>
    <dgm:pt modelId="{8CAE6B7A-5E48-4E10-B8DF-C550BD8C7A15}" type="pres">
      <dgm:prSet presAssocID="{E4687632-9B9D-45BB-BBF2-B03DAE01079B}" presName="vSp1" presStyleCnt="0"/>
      <dgm:spPr/>
    </dgm:pt>
    <dgm:pt modelId="{C4392994-9D6A-48F8-8434-C609507C5A25}" type="pres">
      <dgm:prSet presAssocID="{E4687632-9B9D-45BB-BBF2-B03DAE01079B}" presName="simulatedConn" presStyleLbl="solidFgAcc1" presStyleIdx="0" presStyleCnt="2" custScaleY="458301"/>
      <dgm:spPr>
        <a:solidFill>
          <a:srgbClr val="FF0000"/>
        </a:solidFill>
        <a:ln>
          <a:noFill/>
        </a:ln>
      </dgm:spPr>
      <dgm:t>
        <a:bodyPr/>
        <a:lstStyle/>
        <a:p>
          <a:endParaRPr lang="zh-TW" altLang="en-US"/>
        </a:p>
      </dgm:t>
    </dgm:pt>
    <dgm:pt modelId="{D630D3E1-182D-43F0-81BA-78D2C9C49B96}" type="pres">
      <dgm:prSet presAssocID="{E4687632-9B9D-45BB-BBF2-B03DAE01079B}" presName="vSp2" presStyleCnt="0"/>
      <dgm:spPr/>
    </dgm:pt>
    <dgm:pt modelId="{57F68B64-DA97-4CC1-A06D-16AA48FE957B}" type="pres">
      <dgm:prSet presAssocID="{E4687632-9B9D-45BB-BBF2-B03DAE01079B}" presName="sibTrans" presStyleCnt="0"/>
      <dgm:spPr/>
    </dgm:pt>
    <dgm:pt modelId="{86AD433D-C5B4-4F49-AA67-4F17FA8AA02E}" type="pres">
      <dgm:prSet presAssocID="{31943808-BDB3-4578-A3AE-8085D160C291}" presName="compositeNode" presStyleCnt="0">
        <dgm:presLayoutVars>
          <dgm:bulletEnabled val="1"/>
        </dgm:presLayoutVars>
      </dgm:prSet>
      <dgm:spPr/>
    </dgm:pt>
    <dgm:pt modelId="{0CAE9035-2AAC-4505-9127-9471A54FCC32}" type="pres">
      <dgm:prSet presAssocID="{31943808-BDB3-4578-A3AE-8085D160C291}" presName="bgRect" presStyleLbl="node1" presStyleIdx="1" presStyleCnt="3" custLinFactNeighborX="1658"/>
      <dgm:spPr/>
      <dgm:t>
        <a:bodyPr/>
        <a:lstStyle/>
        <a:p>
          <a:endParaRPr lang="zh-TW" altLang="en-US"/>
        </a:p>
      </dgm:t>
    </dgm:pt>
    <dgm:pt modelId="{78D2E1C1-759A-41F1-A845-C24ACB075911}" type="pres">
      <dgm:prSet presAssocID="{31943808-BDB3-4578-A3AE-8085D160C29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A98974-DFAA-4ACD-9569-9358244458B0}" type="pres">
      <dgm:prSet presAssocID="{31943808-BDB3-4578-A3AE-8085D160C29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340B7A-6080-449D-9297-2FD7E75DE1D7}" type="pres">
      <dgm:prSet presAssocID="{BB64FAF2-E6CA-4C33-AF00-8E5F44FBBA2F}" presName="hSp" presStyleCnt="0"/>
      <dgm:spPr/>
    </dgm:pt>
    <dgm:pt modelId="{9E90922B-6467-4F0B-A013-9CA7A47BDA51}" type="pres">
      <dgm:prSet presAssocID="{BB64FAF2-E6CA-4C33-AF00-8E5F44FBBA2F}" presName="vProcSp" presStyleCnt="0"/>
      <dgm:spPr/>
    </dgm:pt>
    <dgm:pt modelId="{8EED0021-DE25-4625-8C60-50D34DB8E7D7}" type="pres">
      <dgm:prSet presAssocID="{BB64FAF2-E6CA-4C33-AF00-8E5F44FBBA2F}" presName="vSp1" presStyleCnt="0"/>
      <dgm:spPr/>
    </dgm:pt>
    <dgm:pt modelId="{F72B779E-24DF-48BD-923C-6908E44C11F2}" type="pres">
      <dgm:prSet presAssocID="{BB64FAF2-E6CA-4C33-AF00-8E5F44FBBA2F}" presName="simulatedConn" presStyleLbl="solidFgAcc1" presStyleIdx="1" presStyleCnt="2" custScaleY="458301"/>
      <dgm:spPr>
        <a:solidFill>
          <a:srgbClr val="FF0000"/>
        </a:solidFill>
        <a:ln>
          <a:noFill/>
        </a:ln>
      </dgm:spPr>
    </dgm:pt>
    <dgm:pt modelId="{9F408296-6F69-4ED3-9059-244B4DFAEDFE}" type="pres">
      <dgm:prSet presAssocID="{BB64FAF2-E6CA-4C33-AF00-8E5F44FBBA2F}" presName="vSp2" presStyleCnt="0"/>
      <dgm:spPr/>
    </dgm:pt>
    <dgm:pt modelId="{176D3082-3326-448B-9B3C-8D15EF60BD22}" type="pres">
      <dgm:prSet presAssocID="{BB64FAF2-E6CA-4C33-AF00-8E5F44FBBA2F}" presName="sibTrans" presStyleCnt="0"/>
      <dgm:spPr/>
    </dgm:pt>
    <dgm:pt modelId="{30E585BE-9680-4626-9DAC-9258EF08CFA2}" type="pres">
      <dgm:prSet presAssocID="{5C5C4C43-6825-4552-B7CA-AAEC0DD5CFFF}" presName="compositeNode" presStyleCnt="0">
        <dgm:presLayoutVars>
          <dgm:bulletEnabled val="1"/>
        </dgm:presLayoutVars>
      </dgm:prSet>
      <dgm:spPr/>
    </dgm:pt>
    <dgm:pt modelId="{94641AAC-0406-4D23-8754-BEA0307D226B}" type="pres">
      <dgm:prSet presAssocID="{5C5C4C43-6825-4552-B7CA-AAEC0DD5CFFF}" presName="bgRect" presStyleLbl="node1" presStyleIdx="2" presStyleCnt="3"/>
      <dgm:spPr/>
      <dgm:t>
        <a:bodyPr/>
        <a:lstStyle/>
        <a:p>
          <a:endParaRPr lang="zh-TW" altLang="en-US"/>
        </a:p>
      </dgm:t>
    </dgm:pt>
    <dgm:pt modelId="{D8275990-DA6C-402C-8EA8-043165895847}" type="pres">
      <dgm:prSet presAssocID="{5C5C4C43-6825-4552-B7CA-AAEC0DD5CFF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7FA5BE-713A-4626-A91F-FD66515DDE50}" type="pres">
      <dgm:prSet presAssocID="{5C5C4C43-6825-4552-B7CA-AAEC0DD5CFF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9024BC-2A90-4318-AE8E-FC060A335A0E}" type="presOf" srcId="{31943808-BDB3-4578-A3AE-8085D160C291}" destId="{0CAE9035-2AAC-4505-9127-9471A54FCC32}" srcOrd="0" destOrd="0" presId="urn:microsoft.com/office/officeart/2005/8/layout/hProcess7"/>
    <dgm:cxn modelId="{AD575300-0456-46C3-976C-AE92B9DC420B}" srcId="{5C5C4C43-6825-4552-B7CA-AAEC0DD5CFFF}" destId="{15ADE14A-3AF7-4F2F-8F4F-329FA8A362A9}" srcOrd="0" destOrd="0" parTransId="{53A362D7-78AA-40B7-9213-6376C5B33E29}" sibTransId="{9B244F3C-ECCF-4285-885F-5560EA26D704}"/>
    <dgm:cxn modelId="{E4E74FC8-55C8-4980-B81F-53D50107C422}" type="presOf" srcId="{31943808-BDB3-4578-A3AE-8085D160C291}" destId="{78D2E1C1-759A-41F1-A845-C24ACB075911}" srcOrd="1" destOrd="0" presId="urn:microsoft.com/office/officeart/2005/8/layout/hProcess7"/>
    <dgm:cxn modelId="{DF01A531-E884-4189-819E-CA675128E75B}" srcId="{5F858477-6CBB-4EF5-8ABC-C71D10A967E8}" destId="{F2E6C401-66B9-46EB-9762-152048AF3870}" srcOrd="0" destOrd="0" parTransId="{EA7BACA5-A573-4CA1-ACFC-799E4564B321}" sibTransId="{6AAEA8CD-4EE2-4E26-AB35-FE7C0AC29026}"/>
    <dgm:cxn modelId="{DED453FA-0726-424D-897F-3C449DE2447A}" type="presOf" srcId="{5C5C4C43-6825-4552-B7CA-AAEC0DD5CFFF}" destId="{D8275990-DA6C-402C-8EA8-043165895847}" srcOrd="1" destOrd="0" presId="urn:microsoft.com/office/officeart/2005/8/layout/hProcess7"/>
    <dgm:cxn modelId="{7C2D47C4-87C5-4FDE-B1F7-3711CD80DB07}" srcId="{31943808-BDB3-4578-A3AE-8085D160C291}" destId="{CA6C8BAA-98FC-4110-8193-D4E84FAAF273}" srcOrd="0" destOrd="0" parTransId="{A1B5DB3B-CFF1-45BF-AE29-198843413019}" sibTransId="{7ED29A88-BA4F-4308-9667-5C4C0222DCF8}"/>
    <dgm:cxn modelId="{C745ED03-0043-495C-9917-49EFD7ABEE27}" type="presOf" srcId="{0485CF4C-13B9-4E90-BBED-3AB5A1E954E5}" destId="{CBFB2DF8-DB4E-4644-ADB8-6BED02EE92B7}" srcOrd="0" destOrd="0" presId="urn:microsoft.com/office/officeart/2005/8/layout/hProcess7"/>
    <dgm:cxn modelId="{50915425-013E-46B6-8A1D-6A068B2AA736}" type="presOf" srcId="{5F858477-6CBB-4EF5-8ABC-C71D10A967E8}" destId="{71C0D577-544B-4B83-A437-87BB5D6E82CD}" srcOrd="1" destOrd="0" presId="urn:microsoft.com/office/officeart/2005/8/layout/hProcess7"/>
    <dgm:cxn modelId="{A3843585-4F25-473F-BF1D-FAFE1EDB5841}" srcId="{0485CF4C-13B9-4E90-BBED-3AB5A1E954E5}" destId="{5F858477-6CBB-4EF5-8ABC-C71D10A967E8}" srcOrd="0" destOrd="0" parTransId="{57B5BFE6-DD9F-408E-BCE9-41D4B19C8CBE}" sibTransId="{E4687632-9B9D-45BB-BBF2-B03DAE01079B}"/>
    <dgm:cxn modelId="{BC565AF8-7784-48F0-B333-271E5F8124EF}" type="presOf" srcId="{15ADE14A-3AF7-4F2F-8F4F-329FA8A362A9}" destId="{BE7FA5BE-713A-4626-A91F-FD66515DDE50}" srcOrd="0" destOrd="0" presId="urn:microsoft.com/office/officeart/2005/8/layout/hProcess7"/>
    <dgm:cxn modelId="{808A7E3F-5CDD-414A-BFA3-7C57E67C1A1C}" type="presOf" srcId="{5F858477-6CBB-4EF5-8ABC-C71D10A967E8}" destId="{2E9D8CE6-EE49-42F5-84A8-571F265B755C}" srcOrd="0" destOrd="0" presId="urn:microsoft.com/office/officeart/2005/8/layout/hProcess7"/>
    <dgm:cxn modelId="{9A06666C-D23A-4D71-80B3-89E9AD8763C8}" srcId="{0485CF4C-13B9-4E90-BBED-3AB5A1E954E5}" destId="{5C5C4C43-6825-4552-B7CA-AAEC0DD5CFFF}" srcOrd="2" destOrd="0" parTransId="{7F1BE8BD-D0EF-46FA-B1B5-109ED2EC5BF3}" sibTransId="{7A8EFBBD-64CE-48D4-B014-D6588D3D6F9B}"/>
    <dgm:cxn modelId="{35E6E3A2-541D-4FB7-9E9B-4F201BBB6CA9}" type="presOf" srcId="{F2E6C401-66B9-46EB-9762-152048AF3870}" destId="{9AF3AD09-E537-4D80-819C-D1BB9F03753B}" srcOrd="0" destOrd="0" presId="urn:microsoft.com/office/officeart/2005/8/layout/hProcess7"/>
    <dgm:cxn modelId="{56F45B3B-08D2-4043-BFAD-E59AE56395D8}" srcId="{0485CF4C-13B9-4E90-BBED-3AB5A1E954E5}" destId="{31943808-BDB3-4578-A3AE-8085D160C291}" srcOrd="1" destOrd="0" parTransId="{D59FA926-CB0E-4492-8C9B-D83F5DCD0452}" sibTransId="{BB64FAF2-E6CA-4C33-AF00-8E5F44FBBA2F}"/>
    <dgm:cxn modelId="{5404B672-8C41-48F2-A30B-F7AE5DB012A6}" type="presOf" srcId="{CA6C8BAA-98FC-4110-8193-D4E84FAAF273}" destId="{73A98974-DFAA-4ACD-9569-9358244458B0}" srcOrd="0" destOrd="0" presId="urn:microsoft.com/office/officeart/2005/8/layout/hProcess7"/>
    <dgm:cxn modelId="{9612F519-C7A8-4F8D-B38B-8002CB6A9EB8}" type="presOf" srcId="{5C5C4C43-6825-4552-B7CA-AAEC0DD5CFFF}" destId="{94641AAC-0406-4D23-8754-BEA0307D226B}" srcOrd="0" destOrd="0" presId="urn:microsoft.com/office/officeart/2005/8/layout/hProcess7"/>
    <dgm:cxn modelId="{6DD88EEF-E82A-4304-838B-BE0087C13C61}" type="presParOf" srcId="{CBFB2DF8-DB4E-4644-ADB8-6BED02EE92B7}" destId="{960F7996-F38C-4C5F-A099-744FD4C7DE38}" srcOrd="0" destOrd="0" presId="urn:microsoft.com/office/officeart/2005/8/layout/hProcess7"/>
    <dgm:cxn modelId="{107C6713-DFF3-4FCC-8290-91C002AB8848}" type="presParOf" srcId="{960F7996-F38C-4C5F-A099-744FD4C7DE38}" destId="{2E9D8CE6-EE49-42F5-84A8-571F265B755C}" srcOrd="0" destOrd="0" presId="urn:microsoft.com/office/officeart/2005/8/layout/hProcess7"/>
    <dgm:cxn modelId="{27655B55-8280-4887-8842-52B8B648B3B3}" type="presParOf" srcId="{960F7996-F38C-4C5F-A099-744FD4C7DE38}" destId="{71C0D577-544B-4B83-A437-87BB5D6E82CD}" srcOrd="1" destOrd="0" presId="urn:microsoft.com/office/officeart/2005/8/layout/hProcess7"/>
    <dgm:cxn modelId="{F1F624CC-CC7C-4401-B3ED-13B15969A901}" type="presParOf" srcId="{960F7996-F38C-4C5F-A099-744FD4C7DE38}" destId="{9AF3AD09-E537-4D80-819C-D1BB9F03753B}" srcOrd="2" destOrd="0" presId="urn:microsoft.com/office/officeart/2005/8/layout/hProcess7"/>
    <dgm:cxn modelId="{D8D7124B-BA12-4DC9-ACD9-DF63D58399D2}" type="presParOf" srcId="{CBFB2DF8-DB4E-4644-ADB8-6BED02EE92B7}" destId="{F9A35AE0-C415-4BCA-AD96-AEB93FEFCE63}" srcOrd="1" destOrd="0" presId="urn:microsoft.com/office/officeart/2005/8/layout/hProcess7"/>
    <dgm:cxn modelId="{4A7FD854-757B-40A8-A50E-E92AC76DB8B4}" type="presParOf" srcId="{CBFB2DF8-DB4E-4644-ADB8-6BED02EE92B7}" destId="{F89673E9-0E7E-4457-9C52-739265E329CD}" srcOrd="2" destOrd="0" presId="urn:microsoft.com/office/officeart/2005/8/layout/hProcess7"/>
    <dgm:cxn modelId="{7B5F7ADD-E7AD-4A7A-934D-7B9BE1D917EB}" type="presParOf" srcId="{F89673E9-0E7E-4457-9C52-739265E329CD}" destId="{8CAE6B7A-5E48-4E10-B8DF-C550BD8C7A15}" srcOrd="0" destOrd="0" presId="urn:microsoft.com/office/officeart/2005/8/layout/hProcess7"/>
    <dgm:cxn modelId="{EB16A324-1307-46CA-B151-6984B5FD8A82}" type="presParOf" srcId="{F89673E9-0E7E-4457-9C52-739265E329CD}" destId="{C4392994-9D6A-48F8-8434-C609507C5A25}" srcOrd="1" destOrd="0" presId="urn:microsoft.com/office/officeart/2005/8/layout/hProcess7"/>
    <dgm:cxn modelId="{C18ED541-BE8F-48CA-B8CD-F0E61950BAAB}" type="presParOf" srcId="{F89673E9-0E7E-4457-9C52-739265E329CD}" destId="{D630D3E1-182D-43F0-81BA-78D2C9C49B96}" srcOrd="2" destOrd="0" presId="urn:microsoft.com/office/officeart/2005/8/layout/hProcess7"/>
    <dgm:cxn modelId="{62697524-7C19-4220-9F48-267565C5D1FF}" type="presParOf" srcId="{CBFB2DF8-DB4E-4644-ADB8-6BED02EE92B7}" destId="{57F68B64-DA97-4CC1-A06D-16AA48FE957B}" srcOrd="3" destOrd="0" presId="urn:microsoft.com/office/officeart/2005/8/layout/hProcess7"/>
    <dgm:cxn modelId="{D73497DA-44BA-4A28-97EC-0B8AE30A7B03}" type="presParOf" srcId="{CBFB2DF8-DB4E-4644-ADB8-6BED02EE92B7}" destId="{86AD433D-C5B4-4F49-AA67-4F17FA8AA02E}" srcOrd="4" destOrd="0" presId="urn:microsoft.com/office/officeart/2005/8/layout/hProcess7"/>
    <dgm:cxn modelId="{458ECE76-5911-4582-AE97-8B7D04A270B8}" type="presParOf" srcId="{86AD433D-C5B4-4F49-AA67-4F17FA8AA02E}" destId="{0CAE9035-2AAC-4505-9127-9471A54FCC32}" srcOrd="0" destOrd="0" presId="urn:microsoft.com/office/officeart/2005/8/layout/hProcess7"/>
    <dgm:cxn modelId="{153FADB3-A2BB-4B47-8ACF-C13CE05AB991}" type="presParOf" srcId="{86AD433D-C5B4-4F49-AA67-4F17FA8AA02E}" destId="{78D2E1C1-759A-41F1-A845-C24ACB075911}" srcOrd="1" destOrd="0" presId="urn:microsoft.com/office/officeart/2005/8/layout/hProcess7"/>
    <dgm:cxn modelId="{4CBA013D-EE9B-48CE-A975-3E728D00A101}" type="presParOf" srcId="{86AD433D-C5B4-4F49-AA67-4F17FA8AA02E}" destId="{73A98974-DFAA-4ACD-9569-9358244458B0}" srcOrd="2" destOrd="0" presId="urn:microsoft.com/office/officeart/2005/8/layout/hProcess7"/>
    <dgm:cxn modelId="{93717EEC-A936-4464-92DA-0519E95C9F08}" type="presParOf" srcId="{CBFB2DF8-DB4E-4644-ADB8-6BED02EE92B7}" destId="{82340B7A-6080-449D-9297-2FD7E75DE1D7}" srcOrd="5" destOrd="0" presId="urn:microsoft.com/office/officeart/2005/8/layout/hProcess7"/>
    <dgm:cxn modelId="{A3AA80C0-1C1E-4737-BA0B-1938F7236C6F}" type="presParOf" srcId="{CBFB2DF8-DB4E-4644-ADB8-6BED02EE92B7}" destId="{9E90922B-6467-4F0B-A013-9CA7A47BDA51}" srcOrd="6" destOrd="0" presId="urn:microsoft.com/office/officeart/2005/8/layout/hProcess7"/>
    <dgm:cxn modelId="{234033EF-46F7-4E58-98E5-AFE5B98547C4}" type="presParOf" srcId="{9E90922B-6467-4F0B-A013-9CA7A47BDA51}" destId="{8EED0021-DE25-4625-8C60-50D34DB8E7D7}" srcOrd="0" destOrd="0" presId="urn:microsoft.com/office/officeart/2005/8/layout/hProcess7"/>
    <dgm:cxn modelId="{E5BD53F5-3ED8-4B46-A026-3402F2DB20D1}" type="presParOf" srcId="{9E90922B-6467-4F0B-A013-9CA7A47BDA51}" destId="{F72B779E-24DF-48BD-923C-6908E44C11F2}" srcOrd="1" destOrd="0" presId="urn:microsoft.com/office/officeart/2005/8/layout/hProcess7"/>
    <dgm:cxn modelId="{CBDB003B-E652-4EB5-9513-7DF51330D1EF}" type="presParOf" srcId="{9E90922B-6467-4F0B-A013-9CA7A47BDA51}" destId="{9F408296-6F69-4ED3-9059-244B4DFAEDFE}" srcOrd="2" destOrd="0" presId="urn:microsoft.com/office/officeart/2005/8/layout/hProcess7"/>
    <dgm:cxn modelId="{78CE013A-BA43-4532-BE67-3DB0872CDF82}" type="presParOf" srcId="{CBFB2DF8-DB4E-4644-ADB8-6BED02EE92B7}" destId="{176D3082-3326-448B-9B3C-8D15EF60BD22}" srcOrd="7" destOrd="0" presId="urn:microsoft.com/office/officeart/2005/8/layout/hProcess7"/>
    <dgm:cxn modelId="{D4C51EBE-8492-4390-B021-CE535E9B6BBC}" type="presParOf" srcId="{CBFB2DF8-DB4E-4644-ADB8-6BED02EE92B7}" destId="{30E585BE-9680-4626-9DAC-9258EF08CFA2}" srcOrd="8" destOrd="0" presId="urn:microsoft.com/office/officeart/2005/8/layout/hProcess7"/>
    <dgm:cxn modelId="{9A72B522-CA36-472B-8D66-89C15DD6BC0F}" type="presParOf" srcId="{30E585BE-9680-4626-9DAC-9258EF08CFA2}" destId="{94641AAC-0406-4D23-8754-BEA0307D226B}" srcOrd="0" destOrd="0" presId="urn:microsoft.com/office/officeart/2005/8/layout/hProcess7"/>
    <dgm:cxn modelId="{2576962B-DD6E-4EBF-AC4F-0BF68A85F539}" type="presParOf" srcId="{30E585BE-9680-4626-9DAC-9258EF08CFA2}" destId="{D8275990-DA6C-402C-8EA8-043165895847}" srcOrd="1" destOrd="0" presId="urn:microsoft.com/office/officeart/2005/8/layout/hProcess7"/>
    <dgm:cxn modelId="{EBFCFF01-1413-46BB-9008-BEC359BA2F3E}" type="presParOf" srcId="{30E585BE-9680-4626-9DAC-9258EF08CFA2}" destId="{BE7FA5BE-713A-4626-A91F-FD66515DDE5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5D107-22C7-40BE-8479-734AD294610F}" type="doc">
      <dgm:prSet loTypeId="urn:microsoft.com/office/officeart/2005/8/layout/hProcess7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1CAAED61-AB1A-4572-9345-4F0BA18093DC}">
      <dgm:prSet phldrT="[文字]" phldr="1"/>
      <dgm:spPr/>
      <dgm:t>
        <a:bodyPr/>
        <a:lstStyle/>
        <a:p>
          <a:endParaRPr lang="zh-TW" altLang="en-US" dirty="0"/>
        </a:p>
      </dgm:t>
    </dgm:pt>
    <dgm:pt modelId="{A28E7737-F7F2-4C27-95CB-9705E74349D7}" type="parTrans" cxnId="{D1689199-5169-4089-B85A-D3E6DD882316}">
      <dgm:prSet/>
      <dgm:spPr/>
      <dgm:t>
        <a:bodyPr/>
        <a:lstStyle/>
        <a:p>
          <a:endParaRPr lang="zh-TW" altLang="en-US"/>
        </a:p>
      </dgm:t>
    </dgm:pt>
    <dgm:pt modelId="{F4F66188-125D-4341-A49F-C800953EEE09}" type="sibTrans" cxnId="{D1689199-5169-4089-B85A-D3E6DD882316}">
      <dgm:prSet/>
      <dgm:spPr/>
      <dgm:t>
        <a:bodyPr/>
        <a:lstStyle/>
        <a:p>
          <a:endParaRPr lang="zh-TW" altLang="en-US"/>
        </a:p>
      </dgm:t>
    </dgm:pt>
    <dgm:pt modelId="{B159EFA6-C5B9-46A8-8941-FBEEBD75CE56}">
      <dgm:prSet phldrT="[文字]" custT="1"/>
      <dgm:spPr/>
      <dgm:t>
        <a:bodyPr tIns="144000"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US" altLang="zh-TW" sz="2100" b="1" dirty="0" smtClean="0">
              <a:latin typeface="文鼎粗行楷"/>
            </a:rPr>
            <a:t>4~6</a:t>
          </a:r>
          <a:r>
            <a:rPr lang="zh-TW" altLang="en-US" sz="2100" b="1" dirty="0" smtClean="0">
              <a:latin typeface="文鼎粗行楷"/>
            </a:rPr>
            <a:t>年</a:t>
          </a:r>
          <a:r>
            <a:rPr lang="zh-TW" altLang="en-US" sz="2100" b="1" dirty="0" smtClean="0"/>
            <a:t>級游泳課教學</a:t>
          </a:r>
          <a:endParaRPr lang="zh-TW" altLang="en-US" sz="2100" b="1" dirty="0"/>
        </a:p>
      </dgm:t>
    </dgm:pt>
    <dgm:pt modelId="{EBED53DA-D638-4514-A317-8AC344CBB234}" type="parTrans" cxnId="{6A713B0B-473D-42C9-A5E0-EF4E13571246}">
      <dgm:prSet/>
      <dgm:spPr/>
      <dgm:t>
        <a:bodyPr/>
        <a:lstStyle/>
        <a:p>
          <a:endParaRPr lang="zh-TW" altLang="en-US"/>
        </a:p>
      </dgm:t>
    </dgm:pt>
    <dgm:pt modelId="{722A7820-DCA9-47F0-A618-B5B642575058}" type="sibTrans" cxnId="{6A713B0B-473D-42C9-A5E0-EF4E13571246}">
      <dgm:prSet/>
      <dgm:spPr/>
      <dgm:t>
        <a:bodyPr/>
        <a:lstStyle/>
        <a:p>
          <a:endParaRPr lang="zh-TW" altLang="en-US"/>
        </a:p>
      </dgm:t>
    </dgm:pt>
    <dgm:pt modelId="{6F68D5A2-3E42-49C5-9B8D-83D1548CB5F6}">
      <dgm:prSet phldrT="[文字]" phldr="1"/>
      <dgm:spPr/>
      <dgm:t>
        <a:bodyPr/>
        <a:lstStyle/>
        <a:p>
          <a:endParaRPr lang="zh-TW" altLang="en-US" dirty="0"/>
        </a:p>
      </dgm:t>
    </dgm:pt>
    <dgm:pt modelId="{4F170994-C801-40AC-86F7-FA54BA78336A}" type="parTrans" cxnId="{4181B2B8-7C7A-4543-A602-9B497E4D4A20}">
      <dgm:prSet/>
      <dgm:spPr/>
      <dgm:t>
        <a:bodyPr/>
        <a:lstStyle/>
        <a:p>
          <a:endParaRPr lang="zh-TW" altLang="en-US"/>
        </a:p>
      </dgm:t>
    </dgm:pt>
    <dgm:pt modelId="{F7988C73-54BA-40E2-9D61-ED2F99AD6F86}" type="sibTrans" cxnId="{4181B2B8-7C7A-4543-A602-9B497E4D4A20}">
      <dgm:prSet/>
      <dgm:spPr/>
      <dgm:t>
        <a:bodyPr/>
        <a:lstStyle/>
        <a:p>
          <a:endParaRPr lang="zh-TW" altLang="en-US"/>
        </a:p>
      </dgm:t>
    </dgm:pt>
    <dgm:pt modelId="{2CA5BA3F-222F-416B-A0A2-A8965C624DD9}">
      <dgm:prSet phldrT="[文字]" custT="1"/>
      <dgm:spPr/>
      <dgm:t>
        <a:bodyPr tIns="108000"/>
        <a:lstStyle/>
        <a:p>
          <a:r>
            <a:rPr lang="en-US" altLang="zh-TW" sz="2100" b="1" dirty="0" smtClean="0">
              <a:latin typeface="文鼎粗行楷"/>
            </a:rPr>
            <a:t>4~6</a:t>
          </a:r>
          <a:r>
            <a:rPr lang="zh-TW" altLang="en-US" sz="2100" b="1" dirty="0" smtClean="0">
              <a:latin typeface="文鼎粗行楷"/>
            </a:rPr>
            <a:t>年級期末游泳檢測</a:t>
          </a:r>
          <a:endParaRPr lang="zh-TW" altLang="en-US" sz="2100" b="1" dirty="0">
            <a:latin typeface="文鼎粗行楷"/>
          </a:endParaRPr>
        </a:p>
      </dgm:t>
    </dgm:pt>
    <dgm:pt modelId="{C996FFBE-DC49-495D-920A-59CA64948D62}" type="parTrans" cxnId="{AADEA5C3-ED67-47E8-80BC-74CB59A963A0}">
      <dgm:prSet/>
      <dgm:spPr/>
      <dgm:t>
        <a:bodyPr/>
        <a:lstStyle/>
        <a:p>
          <a:endParaRPr lang="zh-TW" altLang="en-US"/>
        </a:p>
      </dgm:t>
    </dgm:pt>
    <dgm:pt modelId="{4F3F6D6E-D92F-44CA-B6BE-DDDED495722C}" type="sibTrans" cxnId="{AADEA5C3-ED67-47E8-80BC-74CB59A963A0}">
      <dgm:prSet/>
      <dgm:spPr/>
      <dgm:t>
        <a:bodyPr/>
        <a:lstStyle/>
        <a:p>
          <a:endParaRPr lang="zh-TW" altLang="en-US"/>
        </a:p>
      </dgm:t>
    </dgm:pt>
    <dgm:pt modelId="{1311D796-C123-4403-8323-96172F620653}">
      <dgm:prSet phldrT="[文字]" phldr="1"/>
      <dgm:spPr>
        <a:solidFill>
          <a:srgbClr val="0000FF"/>
        </a:solidFill>
      </dgm:spPr>
      <dgm:t>
        <a:bodyPr/>
        <a:lstStyle/>
        <a:p>
          <a:endParaRPr lang="zh-TW" altLang="en-US" dirty="0"/>
        </a:p>
      </dgm:t>
    </dgm:pt>
    <dgm:pt modelId="{B4CD28BA-1C94-410C-9DBA-DE3D0E3AB81E}" type="parTrans" cxnId="{8E4816B9-3134-4F62-AF5C-9926EB571D34}">
      <dgm:prSet/>
      <dgm:spPr/>
      <dgm:t>
        <a:bodyPr/>
        <a:lstStyle/>
        <a:p>
          <a:endParaRPr lang="zh-TW" altLang="en-US"/>
        </a:p>
      </dgm:t>
    </dgm:pt>
    <dgm:pt modelId="{EB543D8F-FCDC-4DB7-818E-2E8EF37F24C2}" type="sibTrans" cxnId="{8E4816B9-3134-4F62-AF5C-9926EB571D34}">
      <dgm:prSet/>
      <dgm:spPr/>
      <dgm:t>
        <a:bodyPr/>
        <a:lstStyle/>
        <a:p>
          <a:endParaRPr lang="zh-TW" altLang="en-US"/>
        </a:p>
      </dgm:t>
    </dgm:pt>
    <dgm:pt modelId="{18000F42-ABFD-4AC1-BF2E-DA400D9E330B}">
      <dgm:prSet phldrT="[文字]" custT="1"/>
      <dgm:spPr>
        <a:solidFill>
          <a:srgbClr val="0000FF"/>
        </a:solidFill>
      </dgm:spPr>
      <dgm:t>
        <a:bodyPr/>
        <a:lstStyle/>
        <a:p>
          <a:r>
            <a:rPr lang="en-US" altLang="zh-TW" sz="2100" b="1" dirty="0" smtClean="0">
              <a:latin typeface="文鼎粗行楷"/>
            </a:rPr>
            <a:t>4~6</a:t>
          </a:r>
          <a:r>
            <a:rPr lang="zh-TW" altLang="en-US" sz="2100" b="1" dirty="0" smtClean="0">
              <a:latin typeface="文鼎粗行楷"/>
            </a:rPr>
            <a:t>年級年度游泳競賽</a:t>
          </a:r>
          <a:endParaRPr lang="zh-TW" altLang="en-US" sz="2100" b="1" dirty="0">
            <a:latin typeface="文鼎粗行楷"/>
          </a:endParaRPr>
        </a:p>
      </dgm:t>
    </dgm:pt>
    <dgm:pt modelId="{E968E504-1C3F-4922-8B9F-E10C78D73B25}" type="parTrans" cxnId="{EE4C231C-6C2B-4217-9D85-C6E422ECF7CC}">
      <dgm:prSet/>
      <dgm:spPr/>
      <dgm:t>
        <a:bodyPr/>
        <a:lstStyle/>
        <a:p>
          <a:endParaRPr lang="zh-TW" altLang="en-US"/>
        </a:p>
      </dgm:t>
    </dgm:pt>
    <dgm:pt modelId="{F37F49D2-0617-4EB3-B5FB-71D8823635E0}" type="sibTrans" cxnId="{EE4C231C-6C2B-4217-9D85-C6E422ECF7CC}">
      <dgm:prSet/>
      <dgm:spPr/>
      <dgm:t>
        <a:bodyPr/>
        <a:lstStyle/>
        <a:p>
          <a:endParaRPr lang="zh-TW" altLang="en-US"/>
        </a:p>
      </dgm:t>
    </dgm:pt>
    <dgm:pt modelId="{CF1B9B0D-D060-4349-BB46-49CD87DD063B}" type="pres">
      <dgm:prSet presAssocID="{27E5D107-22C7-40BE-8479-734AD29461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B35C3FC-3D45-436D-8E43-DF3E1C4EA924}" type="pres">
      <dgm:prSet presAssocID="{1CAAED61-AB1A-4572-9345-4F0BA18093DC}" presName="compositeNode" presStyleCnt="0">
        <dgm:presLayoutVars>
          <dgm:bulletEnabled val="1"/>
        </dgm:presLayoutVars>
      </dgm:prSet>
      <dgm:spPr/>
    </dgm:pt>
    <dgm:pt modelId="{2D0F0F84-70F7-4640-8023-2996D7D78529}" type="pres">
      <dgm:prSet presAssocID="{1CAAED61-AB1A-4572-9345-4F0BA18093DC}" presName="bgRect" presStyleLbl="node1" presStyleIdx="0" presStyleCnt="3"/>
      <dgm:spPr/>
      <dgm:t>
        <a:bodyPr/>
        <a:lstStyle/>
        <a:p>
          <a:endParaRPr lang="zh-TW" altLang="en-US"/>
        </a:p>
      </dgm:t>
    </dgm:pt>
    <dgm:pt modelId="{5B8B9A51-04A5-417E-9CB4-49802E0FC38A}" type="pres">
      <dgm:prSet presAssocID="{1CAAED61-AB1A-4572-9345-4F0BA18093D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DDEADC-94FD-4FEC-8D9E-154481940735}" type="pres">
      <dgm:prSet presAssocID="{1CAAED61-AB1A-4572-9345-4F0BA18093D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64A64C-9172-4720-82B3-DB8AB6E5BCFF}" type="pres">
      <dgm:prSet presAssocID="{F4F66188-125D-4341-A49F-C800953EEE09}" presName="hSp" presStyleCnt="0"/>
      <dgm:spPr/>
    </dgm:pt>
    <dgm:pt modelId="{B209AC02-538C-4D59-8543-F41E4D2C35C7}" type="pres">
      <dgm:prSet presAssocID="{F4F66188-125D-4341-A49F-C800953EEE09}" presName="vProcSp" presStyleCnt="0"/>
      <dgm:spPr/>
    </dgm:pt>
    <dgm:pt modelId="{BD779A8C-B25F-48A6-9CAC-888B462639B0}" type="pres">
      <dgm:prSet presAssocID="{F4F66188-125D-4341-A49F-C800953EEE09}" presName="vSp1" presStyleCnt="0"/>
      <dgm:spPr/>
    </dgm:pt>
    <dgm:pt modelId="{0C7A584F-8002-457D-8D0F-ABF9DD365D75}" type="pres">
      <dgm:prSet presAssocID="{F4F66188-125D-4341-A49F-C800953EEE09}" presName="simulatedConn" presStyleLbl="solidFgAcc1" presStyleIdx="0" presStyleCnt="2" custScaleY="355503"/>
      <dgm:spPr>
        <a:solidFill>
          <a:srgbClr val="FF0000"/>
        </a:solidFill>
        <a:ln>
          <a:noFill/>
        </a:ln>
      </dgm:spPr>
    </dgm:pt>
    <dgm:pt modelId="{85198BAC-4FA5-46E3-B063-02D363D4E01D}" type="pres">
      <dgm:prSet presAssocID="{F4F66188-125D-4341-A49F-C800953EEE09}" presName="vSp2" presStyleCnt="0"/>
      <dgm:spPr/>
    </dgm:pt>
    <dgm:pt modelId="{6A65A537-C785-46FF-9807-942E9F3CBBA5}" type="pres">
      <dgm:prSet presAssocID="{F4F66188-125D-4341-A49F-C800953EEE09}" presName="sibTrans" presStyleCnt="0"/>
      <dgm:spPr/>
    </dgm:pt>
    <dgm:pt modelId="{1FF4E4C8-D442-4131-BE5B-3CDD0C498303}" type="pres">
      <dgm:prSet presAssocID="{6F68D5A2-3E42-49C5-9B8D-83D1548CB5F6}" presName="compositeNode" presStyleCnt="0">
        <dgm:presLayoutVars>
          <dgm:bulletEnabled val="1"/>
        </dgm:presLayoutVars>
      </dgm:prSet>
      <dgm:spPr/>
    </dgm:pt>
    <dgm:pt modelId="{286BF6C9-DC07-44C7-A6B6-32FF92FA27AE}" type="pres">
      <dgm:prSet presAssocID="{6F68D5A2-3E42-49C5-9B8D-83D1548CB5F6}" presName="bgRect" presStyleLbl="node1" presStyleIdx="1" presStyleCnt="3"/>
      <dgm:spPr/>
      <dgm:t>
        <a:bodyPr/>
        <a:lstStyle/>
        <a:p>
          <a:endParaRPr lang="zh-TW" altLang="en-US"/>
        </a:p>
      </dgm:t>
    </dgm:pt>
    <dgm:pt modelId="{6C618D2E-8E5C-4550-8CCF-098FF0C87421}" type="pres">
      <dgm:prSet presAssocID="{6F68D5A2-3E42-49C5-9B8D-83D1548CB5F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CA88FF-8829-456C-A988-37579575953B}" type="pres">
      <dgm:prSet presAssocID="{6F68D5A2-3E42-49C5-9B8D-83D1548CB5F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3B9A36-9BB9-4EF3-BC97-D54DA4B2646D}" type="pres">
      <dgm:prSet presAssocID="{F7988C73-54BA-40E2-9D61-ED2F99AD6F86}" presName="hSp" presStyleCnt="0"/>
      <dgm:spPr/>
    </dgm:pt>
    <dgm:pt modelId="{B4CACA4A-B371-4144-8C77-F6EC7C2FC34A}" type="pres">
      <dgm:prSet presAssocID="{F7988C73-54BA-40E2-9D61-ED2F99AD6F86}" presName="vProcSp" presStyleCnt="0"/>
      <dgm:spPr/>
    </dgm:pt>
    <dgm:pt modelId="{84F66896-694F-46F4-84C1-574074F0F35A}" type="pres">
      <dgm:prSet presAssocID="{F7988C73-54BA-40E2-9D61-ED2F99AD6F86}" presName="vSp1" presStyleCnt="0"/>
      <dgm:spPr/>
    </dgm:pt>
    <dgm:pt modelId="{78C66D0C-FD6F-4D0A-A279-F9CF14A45994}" type="pres">
      <dgm:prSet presAssocID="{F7988C73-54BA-40E2-9D61-ED2F99AD6F86}" presName="simulatedConn" presStyleLbl="solidFgAcc1" presStyleIdx="1" presStyleCnt="2" custScaleY="355503"/>
      <dgm:spPr>
        <a:solidFill>
          <a:srgbClr val="FF0000"/>
        </a:solidFill>
        <a:ln>
          <a:noFill/>
        </a:ln>
      </dgm:spPr>
    </dgm:pt>
    <dgm:pt modelId="{CDA56B31-2560-442B-9798-DD7DC4AE82A2}" type="pres">
      <dgm:prSet presAssocID="{F7988C73-54BA-40E2-9D61-ED2F99AD6F86}" presName="vSp2" presStyleCnt="0"/>
      <dgm:spPr/>
    </dgm:pt>
    <dgm:pt modelId="{B38C9577-13CA-42B1-9D98-B877B9160B13}" type="pres">
      <dgm:prSet presAssocID="{F7988C73-54BA-40E2-9D61-ED2F99AD6F86}" presName="sibTrans" presStyleCnt="0"/>
      <dgm:spPr/>
    </dgm:pt>
    <dgm:pt modelId="{658FFB4F-68E5-485C-9F37-FAE6ABA6A3BC}" type="pres">
      <dgm:prSet presAssocID="{1311D796-C123-4403-8323-96172F620653}" presName="compositeNode" presStyleCnt="0">
        <dgm:presLayoutVars>
          <dgm:bulletEnabled val="1"/>
        </dgm:presLayoutVars>
      </dgm:prSet>
      <dgm:spPr/>
    </dgm:pt>
    <dgm:pt modelId="{49260D2A-EB0C-4F75-A40B-982C04655219}" type="pres">
      <dgm:prSet presAssocID="{1311D796-C123-4403-8323-96172F620653}" presName="bgRect" presStyleLbl="node1" presStyleIdx="2" presStyleCnt="3" custLinFactNeighborX="904"/>
      <dgm:spPr/>
      <dgm:t>
        <a:bodyPr/>
        <a:lstStyle/>
        <a:p>
          <a:endParaRPr lang="zh-TW" altLang="en-US"/>
        </a:p>
      </dgm:t>
    </dgm:pt>
    <dgm:pt modelId="{B93AFFB4-47E1-40AD-A772-83EC2735CD85}" type="pres">
      <dgm:prSet presAssocID="{1311D796-C123-4403-8323-96172F62065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C3569B-BF51-441D-8DE9-5D1BE5F79276}" type="pres">
      <dgm:prSet presAssocID="{1311D796-C123-4403-8323-96172F62065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7F33CA-10BA-4ED4-A0B8-65E5178E7A14}" type="presOf" srcId="{2CA5BA3F-222F-416B-A0A2-A8965C624DD9}" destId="{C4CA88FF-8829-456C-A988-37579575953B}" srcOrd="0" destOrd="0" presId="urn:microsoft.com/office/officeart/2005/8/layout/hProcess7"/>
    <dgm:cxn modelId="{E9EF1FA4-486D-4DB0-9F1F-32D9EDC4FC70}" type="presOf" srcId="{1311D796-C123-4403-8323-96172F620653}" destId="{49260D2A-EB0C-4F75-A40B-982C04655219}" srcOrd="0" destOrd="0" presId="urn:microsoft.com/office/officeart/2005/8/layout/hProcess7"/>
    <dgm:cxn modelId="{6A713B0B-473D-42C9-A5E0-EF4E13571246}" srcId="{1CAAED61-AB1A-4572-9345-4F0BA18093DC}" destId="{B159EFA6-C5B9-46A8-8941-FBEEBD75CE56}" srcOrd="0" destOrd="0" parTransId="{EBED53DA-D638-4514-A317-8AC344CBB234}" sibTransId="{722A7820-DCA9-47F0-A618-B5B642575058}"/>
    <dgm:cxn modelId="{CB8F45AD-F9F4-4DA9-B525-1599C09CFC5E}" type="presOf" srcId="{B159EFA6-C5B9-46A8-8941-FBEEBD75CE56}" destId="{0ADDEADC-94FD-4FEC-8D9E-154481940735}" srcOrd="0" destOrd="0" presId="urn:microsoft.com/office/officeart/2005/8/layout/hProcess7"/>
    <dgm:cxn modelId="{635736E1-17DA-4F19-B6C1-6C8538B9FAA0}" type="presOf" srcId="{1CAAED61-AB1A-4572-9345-4F0BA18093DC}" destId="{2D0F0F84-70F7-4640-8023-2996D7D78529}" srcOrd="0" destOrd="0" presId="urn:microsoft.com/office/officeart/2005/8/layout/hProcess7"/>
    <dgm:cxn modelId="{E5B9BE9E-FC52-454C-A012-853FEB0113C6}" type="presOf" srcId="{27E5D107-22C7-40BE-8479-734AD294610F}" destId="{CF1B9B0D-D060-4349-BB46-49CD87DD063B}" srcOrd="0" destOrd="0" presId="urn:microsoft.com/office/officeart/2005/8/layout/hProcess7"/>
    <dgm:cxn modelId="{94EF7487-1C4C-454F-852B-78628C91CF09}" type="presOf" srcId="{1311D796-C123-4403-8323-96172F620653}" destId="{B93AFFB4-47E1-40AD-A772-83EC2735CD85}" srcOrd="1" destOrd="0" presId="urn:microsoft.com/office/officeart/2005/8/layout/hProcess7"/>
    <dgm:cxn modelId="{8E4816B9-3134-4F62-AF5C-9926EB571D34}" srcId="{27E5D107-22C7-40BE-8479-734AD294610F}" destId="{1311D796-C123-4403-8323-96172F620653}" srcOrd="2" destOrd="0" parTransId="{B4CD28BA-1C94-410C-9DBA-DE3D0E3AB81E}" sibTransId="{EB543D8F-FCDC-4DB7-818E-2E8EF37F24C2}"/>
    <dgm:cxn modelId="{D1689199-5169-4089-B85A-D3E6DD882316}" srcId="{27E5D107-22C7-40BE-8479-734AD294610F}" destId="{1CAAED61-AB1A-4572-9345-4F0BA18093DC}" srcOrd="0" destOrd="0" parTransId="{A28E7737-F7F2-4C27-95CB-9705E74349D7}" sibTransId="{F4F66188-125D-4341-A49F-C800953EEE09}"/>
    <dgm:cxn modelId="{3B59DBC3-5BFD-4BF5-9E02-62CFB8E1BEB3}" type="presOf" srcId="{1CAAED61-AB1A-4572-9345-4F0BA18093DC}" destId="{5B8B9A51-04A5-417E-9CB4-49802E0FC38A}" srcOrd="1" destOrd="0" presId="urn:microsoft.com/office/officeart/2005/8/layout/hProcess7"/>
    <dgm:cxn modelId="{CA2C8132-EAC0-4277-BC7B-81BBD1E0CC57}" type="presOf" srcId="{6F68D5A2-3E42-49C5-9B8D-83D1548CB5F6}" destId="{6C618D2E-8E5C-4550-8CCF-098FF0C87421}" srcOrd="1" destOrd="0" presId="urn:microsoft.com/office/officeart/2005/8/layout/hProcess7"/>
    <dgm:cxn modelId="{F56A143D-EA5C-4600-9CDF-52AC9E5A19AB}" type="presOf" srcId="{18000F42-ABFD-4AC1-BF2E-DA400D9E330B}" destId="{27C3569B-BF51-441D-8DE9-5D1BE5F79276}" srcOrd="0" destOrd="0" presId="urn:microsoft.com/office/officeart/2005/8/layout/hProcess7"/>
    <dgm:cxn modelId="{EE4C231C-6C2B-4217-9D85-C6E422ECF7CC}" srcId="{1311D796-C123-4403-8323-96172F620653}" destId="{18000F42-ABFD-4AC1-BF2E-DA400D9E330B}" srcOrd="0" destOrd="0" parTransId="{E968E504-1C3F-4922-8B9F-E10C78D73B25}" sibTransId="{F37F49D2-0617-4EB3-B5FB-71D8823635E0}"/>
    <dgm:cxn modelId="{AADEA5C3-ED67-47E8-80BC-74CB59A963A0}" srcId="{6F68D5A2-3E42-49C5-9B8D-83D1548CB5F6}" destId="{2CA5BA3F-222F-416B-A0A2-A8965C624DD9}" srcOrd="0" destOrd="0" parTransId="{C996FFBE-DC49-495D-920A-59CA64948D62}" sibTransId="{4F3F6D6E-D92F-44CA-B6BE-DDDED495722C}"/>
    <dgm:cxn modelId="{4181B2B8-7C7A-4543-A602-9B497E4D4A20}" srcId="{27E5D107-22C7-40BE-8479-734AD294610F}" destId="{6F68D5A2-3E42-49C5-9B8D-83D1548CB5F6}" srcOrd="1" destOrd="0" parTransId="{4F170994-C801-40AC-86F7-FA54BA78336A}" sibTransId="{F7988C73-54BA-40E2-9D61-ED2F99AD6F86}"/>
    <dgm:cxn modelId="{FAA88683-0B0C-40A8-82F3-1C50378842F1}" type="presOf" srcId="{6F68D5A2-3E42-49C5-9B8D-83D1548CB5F6}" destId="{286BF6C9-DC07-44C7-A6B6-32FF92FA27AE}" srcOrd="0" destOrd="0" presId="urn:microsoft.com/office/officeart/2005/8/layout/hProcess7"/>
    <dgm:cxn modelId="{E9145DA9-5F6F-4FEE-B977-D7B23D5E36FB}" type="presParOf" srcId="{CF1B9B0D-D060-4349-BB46-49CD87DD063B}" destId="{3B35C3FC-3D45-436D-8E43-DF3E1C4EA924}" srcOrd="0" destOrd="0" presId="urn:microsoft.com/office/officeart/2005/8/layout/hProcess7"/>
    <dgm:cxn modelId="{42DC79F8-3887-4877-98F8-A8201F024B96}" type="presParOf" srcId="{3B35C3FC-3D45-436D-8E43-DF3E1C4EA924}" destId="{2D0F0F84-70F7-4640-8023-2996D7D78529}" srcOrd="0" destOrd="0" presId="urn:microsoft.com/office/officeart/2005/8/layout/hProcess7"/>
    <dgm:cxn modelId="{AA022428-BF92-4038-8C09-A98DE1C8CBD8}" type="presParOf" srcId="{3B35C3FC-3D45-436D-8E43-DF3E1C4EA924}" destId="{5B8B9A51-04A5-417E-9CB4-49802E0FC38A}" srcOrd="1" destOrd="0" presId="urn:microsoft.com/office/officeart/2005/8/layout/hProcess7"/>
    <dgm:cxn modelId="{FC5E68EB-3607-4CB1-93DA-F94177DC7458}" type="presParOf" srcId="{3B35C3FC-3D45-436D-8E43-DF3E1C4EA924}" destId="{0ADDEADC-94FD-4FEC-8D9E-154481940735}" srcOrd="2" destOrd="0" presId="urn:microsoft.com/office/officeart/2005/8/layout/hProcess7"/>
    <dgm:cxn modelId="{41C629AD-90F8-4BC7-9C43-6481E136B178}" type="presParOf" srcId="{CF1B9B0D-D060-4349-BB46-49CD87DD063B}" destId="{0E64A64C-9172-4720-82B3-DB8AB6E5BCFF}" srcOrd="1" destOrd="0" presId="urn:microsoft.com/office/officeart/2005/8/layout/hProcess7"/>
    <dgm:cxn modelId="{DF07C22E-2DA4-483D-B214-E33571316285}" type="presParOf" srcId="{CF1B9B0D-D060-4349-BB46-49CD87DD063B}" destId="{B209AC02-538C-4D59-8543-F41E4D2C35C7}" srcOrd="2" destOrd="0" presId="urn:microsoft.com/office/officeart/2005/8/layout/hProcess7"/>
    <dgm:cxn modelId="{0A3BDE39-654E-46E5-A0E1-100032D128F0}" type="presParOf" srcId="{B209AC02-538C-4D59-8543-F41E4D2C35C7}" destId="{BD779A8C-B25F-48A6-9CAC-888B462639B0}" srcOrd="0" destOrd="0" presId="urn:microsoft.com/office/officeart/2005/8/layout/hProcess7"/>
    <dgm:cxn modelId="{B0253724-63DC-4D81-9E5B-E79270EB9310}" type="presParOf" srcId="{B209AC02-538C-4D59-8543-F41E4D2C35C7}" destId="{0C7A584F-8002-457D-8D0F-ABF9DD365D75}" srcOrd="1" destOrd="0" presId="urn:microsoft.com/office/officeart/2005/8/layout/hProcess7"/>
    <dgm:cxn modelId="{850107A8-2F25-46E3-862C-FA2BB5F17A4B}" type="presParOf" srcId="{B209AC02-538C-4D59-8543-F41E4D2C35C7}" destId="{85198BAC-4FA5-46E3-B063-02D363D4E01D}" srcOrd="2" destOrd="0" presId="urn:microsoft.com/office/officeart/2005/8/layout/hProcess7"/>
    <dgm:cxn modelId="{2D511C5E-4EFA-4382-8AEE-5579FFB02289}" type="presParOf" srcId="{CF1B9B0D-D060-4349-BB46-49CD87DD063B}" destId="{6A65A537-C785-46FF-9807-942E9F3CBBA5}" srcOrd="3" destOrd="0" presId="urn:microsoft.com/office/officeart/2005/8/layout/hProcess7"/>
    <dgm:cxn modelId="{0D6FC7FC-5D40-4C8E-AA95-BFB2C8C6034B}" type="presParOf" srcId="{CF1B9B0D-D060-4349-BB46-49CD87DD063B}" destId="{1FF4E4C8-D442-4131-BE5B-3CDD0C498303}" srcOrd="4" destOrd="0" presId="urn:microsoft.com/office/officeart/2005/8/layout/hProcess7"/>
    <dgm:cxn modelId="{0BD5FC28-0DBD-4854-A466-905AA2F4E38E}" type="presParOf" srcId="{1FF4E4C8-D442-4131-BE5B-3CDD0C498303}" destId="{286BF6C9-DC07-44C7-A6B6-32FF92FA27AE}" srcOrd="0" destOrd="0" presId="urn:microsoft.com/office/officeart/2005/8/layout/hProcess7"/>
    <dgm:cxn modelId="{87FD9CD2-BB2C-46DB-BDF7-A4F5A1C5C564}" type="presParOf" srcId="{1FF4E4C8-D442-4131-BE5B-3CDD0C498303}" destId="{6C618D2E-8E5C-4550-8CCF-098FF0C87421}" srcOrd="1" destOrd="0" presId="urn:microsoft.com/office/officeart/2005/8/layout/hProcess7"/>
    <dgm:cxn modelId="{6C593EC5-65EE-497F-B50E-0F417BC2D251}" type="presParOf" srcId="{1FF4E4C8-D442-4131-BE5B-3CDD0C498303}" destId="{C4CA88FF-8829-456C-A988-37579575953B}" srcOrd="2" destOrd="0" presId="urn:microsoft.com/office/officeart/2005/8/layout/hProcess7"/>
    <dgm:cxn modelId="{4F0B6B1D-D016-4C57-9107-32F183E1C158}" type="presParOf" srcId="{CF1B9B0D-D060-4349-BB46-49CD87DD063B}" destId="{533B9A36-9BB9-4EF3-BC97-D54DA4B2646D}" srcOrd="5" destOrd="0" presId="urn:microsoft.com/office/officeart/2005/8/layout/hProcess7"/>
    <dgm:cxn modelId="{F8D69513-A743-4B0B-BC72-AFA7579BB730}" type="presParOf" srcId="{CF1B9B0D-D060-4349-BB46-49CD87DD063B}" destId="{B4CACA4A-B371-4144-8C77-F6EC7C2FC34A}" srcOrd="6" destOrd="0" presId="urn:microsoft.com/office/officeart/2005/8/layout/hProcess7"/>
    <dgm:cxn modelId="{0BCBB4F4-7E84-4A28-8A97-954B13F41C41}" type="presParOf" srcId="{B4CACA4A-B371-4144-8C77-F6EC7C2FC34A}" destId="{84F66896-694F-46F4-84C1-574074F0F35A}" srcOrd="0" destOrd="0" presId="urn:microsoft.com/office/officeart/2005/8/layout/hProcess7"/>
    <dgm:cxn modelId="{4252A034-33DC-4B34-9E6A-3D7825C12688}" type="presParOf" srcId="{B4CACA4A-B371-4144-8C77-F6EC7C2FC34A}" destId="{78C66D0C-FD6F-4D0A-A279-F9CF14A45994}" srcOrd="1" destOrd="0" presId="urn:microsoft.com/office/officeart/2005/8/layout/hProcess7"/>
    <dgm:cxn modelId="{DD98288D-C420-4DBC-BE1E-50F6F23A4017}" type="presParOf" srcId="{B4CACA4A-B371-4144-8C77-F6EC7C2FC34A}" destId="{CDA56B31-2560-442B-9798-DD7DC4AE82A2}" srcOrd="2" destOrd="0" presId="urn:microsoft.com/office/officeart/2005/8/layout/hProcess7"/>
    <dgm:cxn modelId="{580C6373-54DB-482C-B6FD-AABB661BAD89}" type="presParOf" srcId="{CF1B9B0D-D060-4349-BB46-49CD87DD063B}" destId="{B38C9577-13CA-42B1-9D98-B877B9160B13}" srcOrd="7" destOrd="0" presId="urn:microsoft.com/office/officeart/2005/8/layout/hProcess7"/>
    <dgm:cxn modelId="{87DAC146-2D5D-4BA8-AC50-4603C7402C21}" type="presParOf" srcId="{CF1B9B0D-D060-4349-BB46-49CD87DD063B}" destId="{658FFB4F-68E5-485C-9F37-FAE6ABA6A3BC}" srcOrd="8" destOrd="0" presId="urn:microsoft.com/office/officeart/2005/8/layout/hProcess7"/>
    <dgm:cxn modelId="{FFB14E0F-3912-4A9C-899C-54FA697DC715}" type="presParOf" srcId="{658FFB4F-68E5-485C-9F37-FAE6ABA6A3BC}" destId="{49260D2A-EB0C-4F75-A40B-982C04655219}" srcOrd="0" destOrd="0" presId="urn:microsoft.com/office/officeart/2005/8/layout/hProcess7"/>
    <dgm:cxn modelId="{02A6B65F-714E-4DA4-AAC2-DC4F635C11E1}" type="presParOf" srcId="{658FFB4F-68E5-485C-9F37-FAE6ABA6A3BC}" destId="{B93AFFB4-47E1-40AD-A772-83EC2735CD85}" srcOrd="1" destOrd="0" presId="urn:microsoft.com/office/officeart/2005/8/layout/hProcess7"/>
    <dgm:cxn modelId="{E2686EF2-80F3-4B0D-9641-728F39C7A675}" type="presParOf" srcId="{658FFB4F-68E5-485C-9F37-FAE6ABA6A3BC}" destId="{27C3569B-BF51-441D-8DE9-5D1BE5F7927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4326F8-584A-4B12-BF22-9F6E634FE955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7ACD28E5-2AC8-4AE4-967A-A184057D1306}">
      <dgm:prSet phldrT="[文字]" custT="1"/>
      <dgm:spPr/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/>
            <a:t>提供大量探索機會</a:t>
          </a:r>
          <a:endParaRPr lang="zh-TW" altLang="en-US" sz="1400" b="1" dirty="0"/>
        </a:p>
      </dgm:t>
    </dgm:pt>
    <dgm:pt modelId="{36A36A71-5EBC-4EFB-80D5-3955687953CC}" type="parTrans" cxnId="{783F8CEE-4D40-4643-9859-B9D1D7AE1744}">
      <dgm:prSet/>
      <dgm:spPr/>
      <dgm:t>
        <a:bodyPr/>
        <a:lstStyle/>
        <a:p>
          <a:endParaRPr lang="zh-TW" altLang="en-US"/>
        </a:p>
      </dgm:t>
    </dgm:pt>
    <dgm:pt modelId="{199E2474-4139-45E2-92F8-742C3A08BEED}" type="sibTrans" cxnId="{783F8CEE-4D40-4643-9859-B9D1D7AE1744}">
      <dgm:prSet/>
      <dgm:spPr/>
      <dgm:t>
        <a:bodyPr/>
        <a:lstStyle/>
        <a:p>
          <a:endParaRPr lang="zh-TW" altLang="en-US"/>
        </a:p>
      </dgm:t>
    </dgm:pt>
    <dgm:pt modelId="{7C15B657-2A3F-49CB-BFD9-888564008433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zh-TW" altLang="en-US" sz="1400" b="1" dirty="0" smtClean="0"/>
            <a:t>寬廣學習視野</a:t>
          </a:r>
          <a:endParaRPr lang="zh-TW" altLang="en-US" sz="1400" b="1" dirty="0"/>
        </a:p>
      </dgm:t>
    </dgm:pt>
    <dgm:pt modelId="{7F5122C1-59B7-4D2C-BBF4-BCF0D3AA730F}" type="parTrans" cxnId="{59B9275D-4916-4FD5-8762-8F99346C41D2}">
      <dgm:prSet/>
      <dgm:spPr/>
      <dgm:t>
        <a:bodyPr/>
        <a:lstStyle/>
        <a:p>
          <a:endParaRPr lang="zh-TW" altLang="en-US"/>
        </a:p>
      </dgm:t>
    </dgm:pt>
    <dgm:pt modelId="{56580BF6-A18A-4AFF-AEDC-E05001EC6241}" type="sibTrans" cxnId="{59B9275D-4916-4FD5-8762-8F99346C41D2}">
      <dgm:prSet/>
      <dgm:spPr/>
      <dgm:t>
        <a:bodyPr/>
        <a:lstStyle/>
        <a:p>
          <a:endParaRPr lang="zh-TW" altLang="en-US"/>
        </a:p>
      </dgm:t>
    </dgm:pt>
    <dgm:pt modelId="{9D8CB837-1694-46F6-A03A-51994B4837E7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/>
            <a:t>鼓勵多元發展</a:t>
          </a:r>
          <a:endParaRPr lang="zh-TW" altLang="en-US" sz="1400" b="1" dirty="0"/>
        </a:p>
      </dgm:t>
    </dgm:pt>
    <dgm:pt modelId="{0B48AAC0-B03A-4555-918E-E01C7FC47584}" type="parTrans" cxnId="{4ACFEB8A-C1A1-4E2B-8B98-D116CC96F748}">
      <dgm:prSet/>
      <dgm:spPr/>
      <dgm:t>
        <a:bodyPr/>
        <a:lstStyle/>
        <a:p>
          <a:endParaRPr lang="zh-TW" altLang="en-US"/>
        </a:p>
      </dgm:t>
    </dgm:pt>
    <dgm:pt modelId="{726C39BD-6ED7-47D3-82A6-5C8F7C1F9259}" type="sibTrans" cxnId="{4ACFEB8A-C1A1-4E2B-8B98-D116CC96F748}">
      <dgm:prSet/>
      <dgm:spPr/>
      <dgm:t>
        <a:bodyPr/>
        <a:lstStyle/>
        <a:p>
          <a:endParaRPr lang="zh-TW" altLang="en-US"/>
        </a:p>
      </dgm:t>
    </dgm:pt>
    <dgm:pt modelId="{8028AFC5-54CE-487C-A61C-16E7B8A65A59}">
      <dgm:prSet phldrT="[文字]" custT="1"/>
      <dgm:spPr>
        <a:solidFill>
          <a:srgbClr val="7030A0"/>
        </a:solidFill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zh-TW" altLang="en-US" sz="1400" b="1" dirty="0" smtClean="0"/>
            <a:t>尊重溫馨校園氣氛</a:t>
          </a:r>
          <a:endParaRPr lang="zh-TW" altLang="en-US" sz="1400" b="1" dirty="0"/>
        </a:p>
      </dgm:t>
    </dgm:pt>
    <dgm:pt modelId="{DFC2792B-8C17-4448-AFF5-64D0E98CF204}" type="parTrans" cxnId="{D1BD7B61-C000-418F-8C3C-00D3CDC87425}">
      <dgm:prSet/>
      <dgm:spPr/>
      <dgm:t>
        <a:bodyPr/>
        <a:lstStyle/>
        <a:p>
          <a:endParaRPr lang="zh-TW" altLang="en-US"/>
        </a:p>
      </dgm:t>
    </dgm:pt>
    <dgm:pt modelId="{5912C70F-F4EB-403A-9CE6-BDF465B7B9ED}" type="sibTrans" cxnId="{D1BD7B61-C000-418F-8C3C-00D3CDC87425}">
      <dgm:prSet/>
      <dgm:spPr/>
      <dgm:t>
        <a:bodyPr/>
        <a:lstStyle/>
        <a:p>
          <a:endParaRPr lang="zh-TW" altLang="en-US"/>
        </a:p>
      </dgm:t>
    </dgm:pt>
    <dgm:pt modelId="{818091BD-11BD-47DB-A0B6-C445C1EDE276}">
      <dgm:prSet phldrT="[文字]" custT="1"/>
      <dgm:spPr>
        <a:solidFill>
          <a:srgbClr val="D60093"/>
        </a:solidFill>
      </dgm:spPr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zh-TW" altLang="en-US" sz="1400" b="1" dirty="0" smtClean="0"/>
            <a:t>豐富學習資源</a:t>
          </a:r>
          <a:endParaRPr lang="zh-TW" altLang="en-US" sz="1400" b="1" dirty="0"/>
        </a:p>
      </dgm:t>
    </dgm:pt>
    <dgm:pt modelId="{E1285E00-BFC2-4021-9DEE-66ACFD00560F}" type="parTrans" cxnId="{F9EF3282-069A-4C10-B2AF-A92D6E9196AA}">
      <dgm:prSet/>
      <dgm:spPr/>
      <dgm:t>
        <a:bodyPr/>
        <a:lstStyle/>
        <a:p>
          <a:endParaRPr lang="zh-TW" altLang="en-US"/>
        </a:p>
      </dgm:t>
    </dgm:pt>
    <dgm:pt modelId="{ADA9DDAB-EEA2-4FCD-80EE-6BCF74524FFA}" type="sibTrans" cxnId="{F9EF3282-069A-4C10-B2AF-A92D6E9196AA}">
      <dgm:prSet/>
      <dgm:spPr/>
      <dgm:t>
        <a:bodyPr/>
        <a:lstStyle/>
        <a:p>
          <a:endParaRPr lang="zh-TW" altLang="en-US"/>
        </a:p>
      </dgm:t>
    </dgm:pt>
    <dgm:pt modelId="{4ED656FF-EB10-4FA3-83AD-E3EE1BA5682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/>
            <a:t>啟動內在學習動機</a:t>
          </a:r>
          <a:endParaRPr lang="zh-TW" altLang="en-US" sz="1400" b="1" dirty="0"/>
        </a:p>
      </dgm:t>
    </dgm:pt>
    <dgm:pt modelId="{B57BE0F8-24FC-4416-A93D-4FB30F595FC5}" type="parTrans" cxnId="{88D13B8C-B05B-4FEE-B3A4-B69AD2D0EA15}">
      <dgm:prSet/>
      <dgm:spPr/>
      <dgm:t>
        <a:bodyPr/>
        <a:lstStyle/>
        <a:p>
          <a:endParaRPr lang="zh-TW" altLang="en-US"/>
        </a:p>
      </dgm:t>
    </dgm:pt>
    <dgm:pt modelId="{4BB76C6A-2AB0-4096-8053-57E977CC81BE}" type="sibTrans" cxnId="{88D13B8C-B05B-4FEE-B3A4-B69AD2D0EA15}">
      <dgm:prSet/>
      <dgm:spPr/>
      <dgm:t>
        <a:bodyPr/>
        <a:lstStyle/>
        <a:p>
          <a:endParaRPr lang="zh-TW" altLang="en-US"/>
        </a:p>
      </dgm:t>
    </dgm:pt>
    <dgm:pt modelId="{8D4604CF-0DB7-4489-A3BB-F6B6A2119604}" type="pres">
      <dgm:prSet presAssocID="{CF4326F8-584A-4B12-BF22-9F6E634FE9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9AEB2D-F63B-4AD5-A659-529AF642A038}" type="pres">
      <dgm:prSet presAssocID="{7ACD28E5-2AC8-4AE4-967A-A184057D130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6A1BB-4B4F-49EB-834B-3819C968940C}" type="pres">
      <dgm:prSet presAssocID="{199E2474-4139-45E2-92F8-742C3A08BEED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6A62D265-2EA2-4363-A791-6B2039702827}" type="pres">
      <dgm:prSet presAssocID="{199E2474-4139-45E2-92F8-742C3A08BEED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5883E7BC-4C3E-4934-9D31-226A3C859461}" type="pres">
      <dgm:prSet presAssocID="{4ED656FF-EB10-4FA3-83AD-E3EE1BA568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82F3F7-981E-4BCE-B0B5-5D6A993D75C3}" type="pres">
      <dgm:prSet presAssocID="{4BB76C6A-2AB0-4096-8053-57E977CC81BE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5C833829-F032-4D6F-93AE-12B413E34FD7}" type="pres">
      <dgm:prSet presAssocID="{4BB76C6A-2AB0-4096-8053-57E977CC81BE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85AB791D-3DFC-4410-B6E8-94BE808DDDC6}" type="pres">
      <dgm:prSet presAssocID="{7C15B657-2A3F-49CB-BFD9-8885640084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71819B-B0F0-4E11-8C67-76F07B0A8093}" type="pres">
      <dgm:prSet presAssocID="{56580BF6-A18A-4AFF-AEDC-E05001EC6241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54EF9EB5-A94C-45BE-BD50-B1DCD8A1E20D}" type="pres">
      <dgm:prSet presAssocID="{56580BF6-A18A-4AFF-AEDC-E05001EC6241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616CF16E-5EBC-4079-91B7-68FEA91DD9B3}" type="pres">
      <dgm:prSet presAssocID="{9D8CB837-1694-46F6-A03A-51994B4837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6BC143-0622-46E1-9EAF-2FFB543B3A6F}" type="pres">
      <dgm:prSet presAssocID="{726C39BD-6ED7-47D3-82A6-5C8F7C1F9259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F71AAA0C-9680-48C9-94E4-7246DF578E42}" type="pres">
      <dgm:prSet presAssocID="{726C39BD-6ED7-47D3-82A6-5C8F7C1F9259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417B580E-C0A7-4D83-AB4B-FECB3B9509B7}" type="pres">
      <dgm:prSet presAssocID="{8028AFC5-54CE-487C-A61C-16E7B8A65A5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3A6C7B-C49C-4D76-A094-7B3E4F4F1A31}" type="pres">
      <dgm:prSet presAssocID="{5912C70F-F4EB-403A-9CE6-BDF465B7B9ED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D1655FA9-076A-4BD3-B0DC-1D488795C1E4}" type="pres">
      <dgm:prSet presAssocID="{5912C70F-F4EB-403A-9CE6-BDF465B7B9ED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4AF0A440-C7EA-4F75-B9B7-EF10ADA88CAC}" type="pres">
      <dgm:prSet presAssocID="{818091BD-11BD-47DB-A0B6-C445C1EDE2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896920-1B7E-4075-B6C5-2FFA84BD6623}" type="pres">
      <dgm:prSet presAssocID="{ADA9DDAB-EEA2-4FCD-80EE-6BCF74524FFA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8A133E39-B8EF-4D94-AA35-6E9AD290D815}" type="pres">
      <dgm:prSet presAssocID="{ADA9DDAB-EEA2-4FCD-80EE-6BCF74524FFA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DD2D1416-36B4-48E3-9D93-51863A69EA69}" type="presOf" srcId="{CF4326F8-584A-4B12-BF22-9F6E634FE955}" destId="{8D4604CF-0DB7-4489-A3BB-F6B6A2119604}" srcOrd="0" destOrd="0" presId="urn:microsoft.com/office/officeart/2005/8/layout/cycle2"/>
    <dgm:cxn modelId="{D1BD7B61-C000-418F-8C3C-00D3CDC87425}" srcId="{CF4326F8-584A-4B12-BF22-9F6E634FE955}" destId="{8028AFC5-54CE-487C-A61C-16E7B8A65A59}" srcOrd="4" destOrd="0" parTransId="{DFC2792B-8C17-4448-AFF5-64D0E98CF204}" sibTransId="{5912C70F-F4EB-403A-9CE6-BDF465B7B9ED}"/>
    <dgm:cxn modelId="{C8C9BD6B-A57F-4B65-B8C6-F383CF0B9F17}" type="presOf" srcId="{7ACD28E5-2AC8-4AE4-967A-A184057D1306}" destId="{8F9AEB2D-F63B-4AD5-A659-529AF642A038}" srcOrd="0" destOrd="0" presId="urn:microsoft.com/office/officeart/2005/8/layout/cycle2"/>
    <dgm:cxn modelId="{A0092CC2-CEFF-4F42-8D76-580928E22624}" type="presOf" srcId="{56580BF6-A18A-4AFF-AEDC-E05001EC6241}" destId="{54EF9EB5-A94C-45BE-BD50-B1DCD8A1E20D}" srcOrd="1" destOrd="0" presId="urn:microsoft.com/office/officeart/2005/8/layout/cycle2"/>
    <dgm:cxn modelId="{4ACFEB8A-C1A1-4E2B-8B98-D116CC96F748}" srcId="{CF4326F8-584A-4B12-BF22-9F6E634FE955}" destId="{9D8CB837-1694-46F6-A03A-51994B4837E7}" srcOrd="3" destOrd="0" parTransId="{0B48AAC0-B03A-4555-918E-E01C7FC47584}" sibTransId="{726C39BD-6ED7-47D3-82A6-5C8F7C1F9259}"/>
    <dgm:cxn modelId="{22C22702-A983-4FC7-94D0-1E6D415BCFE7}" type="presOf" srcId="{726C39BD-6ED7-47D3-82A6-5C8F7C1F9259}" destId="{896BC143-0622-46E1-9EAF-2FFB543B3A6F}" srcOrd="0" destOrd="0" presId="urn:microsoft.com/office/officeart/2005/8/layout/cycle2"/>
    <dgm:cxn modelId="{9137E449-4826-4811-809F-8424D9E62E9D}" type="presOf" srcId="{5912C70F-F4EB-403A-9CE6-BDF465B7B9ED}" destId="{D1655FA9-076A-4BD3-B0DC-1D488795C1E4}" srcOrd="1" destOrd="0" presId="urn:microsoft.com/office/officeart/2005/8/layout/cycle2"/>
    <dgm:cxn modelId="{F9EF3282-069A-4C10-B2AF-A92D6E9196AA}" srcId="{CF4326F8-584A-4B12-BF22-9F6E634FE955}" destId="{818091BD-11BD-47DB-A0B6-C445C1EDE276}" srcOrd="5" destOrd="0" parTransId="{E1285E00-BFC2-4021-9DEE-66ACFD00560F}" sibTransId="{ADA9DDAB-EEA2-4FCD-80EE-6BCF74524FFA}"/>
    <dgm:cxn modelId="{D10E2282-01C5-42B4-9EAE-A3CE77940331}" type="presOf" srcId="{199E2474-4139-45E2-92F8-742C3A08BEED}" destId="{6A62D265-2EA2-4363-A791-6B2039702827}" srcOrd="1" destOrd="0" presId="urn:microsoft.com/office/officeart/2005/8/layout/cycle2"/>
    <dgm:cxn modelId="{9FE20245-A2A7-4E53-9B21-083F015D3502}" type="presOf" srcId="{9D8CB837-1694-46F6-A03A-51994B4837E7}" destId="{616CF16E-5EBC-4079-91B7-68FEA91DD9B3}" srcOrd="0" destOrd="0" presId="urn:microsoft.com/office/officeart/2005/8/layout/cycle2"/>
    <dgm:cxn modelId="{EDE4CC81-E06E-47F8-814F-D4547293909B}" type="presOf" srcId="{ADA9DDAB-EEA2-4FCD-80EE-6BCF74524FFA}" destId="{3E896920-1B7E-4075-B6C5-2FFA84BD6623}" srcOrd="0" destOrd="0" presId="urn:microsoft.com/office/officeart/2005/8/layout/cycle2"/>
    <dgm:cxn modelId="{88D13B8C-B05B-4FEE-B3A4-B69AD2D0EA15}" srcId="{CF4326F8-584A-4B12-BF22-9F6E634FE955}" destId="{4ED656FF-EB10-4FA3-83AD-E3EE1BA56825}" srcOrd="1" destOrd="0" parTransId="{B57BE0F8-24FC-4416-A93D-4FB30F595FC5}" sibTransId="{4BB76C6A-2AB0-4096-8053-57E977CC81BE}"/>
    <dgm:cxn modelId="{83475402-32F0-4477-B4C9-F51747D12576}" type="presOf" srcId="{726C39BD-6ED7-47D3-82A6-5C8F7C1F9259}" destId="{F71AAA0C-9680-48C9-94E4-7246DF578E42}" srcOrd="1" destOrd="0" presId="urn:microsoft.com/office/officeart/2005/8/layout/cycle2"/>
    <dgm:cxn modelId="{783F8CEE-4D40-4643-9859-B9D1D7AE1744}" srcId="{CF4326F8-584A-4B12-BF22-9F6E634FE955}" destId="{7ACD28E5-2AC8-4AE4-967A-A184057D1306}" srcOrd="0" destOrd="0" parTransId="{36A36A71-5EBC-4EFB-80D5-3955687953CC}" sibTransId="{199E2474-4139-45E2-92F8-742C3A08BEED}"/>
    <dgm:cxn modelId="{FBB75B24-AC70-4E85-9035-B6EE4FA8F6EF}" type="presOf" srcId="{5912C70F-F4EB-403A-9CE6-BDF465B7B9ED}" destId="{CA3A6C7B-C49C-4D76-A094-7B3E4F4F1A31}" srcOrd="0" destOrd="0" presId="urn:microsoft.com/office/officeart/2005/8/layout/cycle2"/>
    <dgm:cxn modelId="{DFF7792D-D87A-421E-86B6-41B80471A20C}" type="presOf" srcId="{56580BF6-A18A-4AFF-AEDC-E05001EC6241}" destId="{E271819B-B0F0-4E11-8C67-76F07B0A8093}" srcOrd="0" destOrd="0" presId="urn:microsoft.com/office/officeart/2005/8/layout/cycle2"/>
    <dgm:cxn modelId="{DFD947E2-81A0-4812-915E-04EB8CFCA8E8}" type="presOf" srcId="{ADA9DDAB-EEA2-4FCD-80EE-6BCF74524FFA}" destId="{8A133E39-B8EF-4D94-AA35-6E9AD290D815}" srcOrd="1" destOrd="0" presId="urn:microsoft.com/office/officeart/2005/8/layout/cycle2"/>
    <dgm:cxn modelId="{F8543B82-0468-4185-8E9B-CBC69742F1F3}" type="presOf" srcId="{199E2474-4139-45E2-92F8-742C3A08BEED}" destId="{42B6A1BB-4B4F-49EB-834B-3819C968940C}" srcOrd="0" destOrd="0" presId="urn:microsoft.com/office/officeart/2005/8/layout/cycle2"/>
    <dgm:cxn modelId="{318EAB8D-CD09-470A-8977-A9BBE7E6E2E3}" type="presOf" srcId="{4ED656FF-EB10-4FA3-83AD-E3EE1BA56825}" destId="{5883E7BC-4C3E-4934-9D31-226A3C859461}" srcOrd="0" destOrd="0" presId="urn:microsoft.com/office/officeart/2005/8/layout/cycle2"/>
    <dgm:cxn modelId="{61C1232D-EA47-4062-9270-280D8CB26199}" type="presOf" srcId="{7C15B657-2A3F-49CB-BFD9-888564008433}" destId="{85AB791D-3DFC-4410-B6E8-94BE808DDDC6}" srcOrd="0" destOrd="0" presId="urn:microsoft.com/office/officeart/2005/8/layout/cycle2"/>
    <dgm:cxn modelId="{1626D61D-C401-45ED-AF5E-51B27E42AE2A}" type="presOf" srcId="{4BB76C6A-2AB0-4096-8053-57E977CC81BE}" destId="{5C833829-F032-4D6F-93AE-12B413E34FD7}" srcOrd="1" destOrd="0" presId="urn:microsoft.com/office/officeart/2005/8/layout/cycle2"/>
    <dgm:cxn modelId="{59B9275D-4916-4FD5-8762-8F99346C41D2}" srcId="{CF4326F8-584A-4B12-BF22-9F6E634FE955}" destId="{7C15B657-2A3F-49CB-BFD9-888564008433}" srcOrd="2" destOrd="0" parTransId="{7F5122C1-59B7-4D2C-BBF4-BCF0D3AA730F}" sibTransId="{56580BF6-A18A-4AFF-AEDC-E05001EC6241}"/>
    <dgm:cxn modelId="{726CE272-2E46-4557-BF97-CC09B5E4397B}" type="presOf" srcId="{818091BD-11BD-47DB-A0B6-C445C1EDE276}" destId="{4AF0A440-C7EA-4F75-B9B7-EF10ADA88CAC}" srcOrd="0" destOrd="0" presId="urn:microsoft.com/office/officeart/2005/8/layout/cycle2"/>
    <dgm:cxn modelId="{D9230285-1287-4773-B7A7-267A153ABC62}" type="presOf" srcId="{4BB76C6A-2AB0-4096-8053-57E977CC81BE}" destId="{7482F3F7-981E-4BCE-B0B5-5D6A993D75C3}" srcOrd="0" destOrd="0" presId="urn:microsoft.com/office/officeart/2005/8/layout/cycle2"/>
    <dgm:cxn modelId="{D19390EF-0AD4-40A7-B41A-F66FA13AF948}" type="presOf" srcId="{8028AFC5-54CE-487C-A61C-16E7B8A65A59}" destId="{417B580E-C0A7-4D83-AB4B-FECB3B9509B7}" srcOrd="0" destOrd="0" presId="urn:microsoft.com/office/officeart/2005/8/layout/cycle2"/>
    <dgm:cxn modelId="{66EA4688-5A6F-42AF-9188-477FE3C15296}" type="presParOf" srcId="{8D4604CF-0DB7-4489-A3BB-F6B6A2119604}" destId="{8F9AEB2D-F63B-4AD5-A659-529AF642A038}" srcOrd="0" destOrd="0" presId="urn:microsoft.com/office/officeart/2005/8/layout/cycle2"/>
    <dgm:cxn modelId="{8B07FC03-4F4E-4ED4-AD26-D14F2A74984C}" type="presParOf" srcId="{8D4604CF-0DB7-4489-A3BB-F6B6A2119604}" destId="{42B6A1BB-4B4F-49EB-834B-3819C968940C}" srcOrd="1" destOrd="0" presId="urn:microsoft.com/office/officeart/2005/8/layout/cycle2"/>
    <dgm:cxn modelId="{1F801478-BB74-416C-B5E9-1F9548039833}" type="presParOf" srcId="{42B6A1BB-4B4F-49EB-834B-3819C968940C}" destId="{6A62D265-2EA2-4363-A791-6B2039702827}" srcOrd="0" destOrd="0" presId="urn:microsoft.com/office/officeart/2005/8/layout/cycle2"/>
    <dgm:cxn modelId="{93C31D97-55CD-40EE-A099-D6804AD7BA9B}" type="presParOf" srcId="{8D4604CF-0DB7-4489-A3BB-F6B6A2119604}" destId="{5883E7BC-4C3E-4934-9D31-226A3C859461}" srcOrd="2" destOrd="0" presId="urn:microsoft.com/office/officeart/2005/8/layout/cycle2"/>
    <dgm:cxn modelId="{097BCADF-2EBF-4472-A800-B0B52EA878C6}" type="presParOf" srcId="{8D4604CF-0DB7-4489-A3BB-F6B6A2119604}" destId="{7482F3F7-981E-4BCE-B0B5-5D6A993D75C3}" srcOrd="3" destOrd="0" presId="urn:microsoft.com/office/officeart/2005/8/layout/cycle2"/>
    <dgm:cxn modelId="{FE734F2E-5787-41A2-ADF7-2538B524F26F}" type="presParOf" srcId="{7482F3F7-981E-4BCE-B0B5-5D6A993D75C3}" destId="{5C833829-F032-4D6F-93AE-12B413E34FD7}" srcOrd="0" destOrd="0" presId="urn:microsoft.com/office/officeart/2005/8/layout/cycle2"/>
    <dgm:cxn modelId="{C864C63F-ED34-4C9D-AD8B-A3245DB92EC7}" type="presParOf" srcId="{8D4604CF-0DB7-4489-A3BB-F6B6A2119604}" destId="{85AB791D-3DFC-4410-B6E8-94BE808DDDC6}" srcOrd="4" destOrd="0" presId="urn:microsoft.com/office/officeart/2005/8/layout/cycle2"/>
    <dgm:cxn modelId="{948EEA2D-CDE9-4DF2-8F8D-DDC494CF0E9D}" type="presParOf" srcId="{8D4604CF-0DB7-4489-A3BB-F6B6A2119604}" destId="{E271819B-B0F0-4E11-8C67-76F07B0A8093}" srcOrd="5" destOrd="0" presId="urn:microsoft.com/office/officeart/2005/8/layout/cycle2"/>
    <dgm:cxn modelId="{152FAA0F-5215-433A-8623-8698B98DBEA9}" type="presParOf" srcId="{E271819B-B0F0-4E11-8C67-76F07B0A8093}" destId="{54EF9EB5-A94C-45BE-BD50-B1DCD8A1E20D}" srcOrd="0" destOrd="0" presId="urn:microsoft.com/office/officeart/2005/8/layout/cycle2"/>
    <dgm:cxn modelId="{901EDA08-8C63-4574-B2B0-29615F748ABA}" type="presParOf" srcId="{8D4604CF-0DB7-4489-A3BB-F6B6A2119604}" destId="{616CF16E-5EBC-4079-91B7-68FEA91DD9B3}" srcOrd="6" destOrd="0" presId="urn:microsoft.com/office/officeart/2005/8/layout/cycle2"/>
    <dgm:cxn modelId="{9C03F570-D84F-4405-9C6E-934A8C3EECAA}" type="presParOf" srcId="{8D4604CF-0DB7-4489-A3BB-F6B6A2119604}" destId="{896BC143-0622-46E1-9EAF-2FFB543B3A6F}" srcOrd="7" destOrd="0" presId="urn:microsoft.com/office/officeart/2005/8/layout/cycle2"/>
    <dgm:cxn modelId="{B8EECA5F-0C17-414D-925C-AEFFD8503658}" type="presParOf" srcId="{896BC143-0622-46E1-9EAF-2FFB543B3A6F}" destId="{F71AAA0C-9680-48C9-94E4-7246DF578E42}" srcOrd="0" destOrd="0" presId="urn:microsoft.com/office/officeart/2005/8/layout/cycle2"/>
    <dgm:cxn modelId="{B7319210-FC1F-4EEE-A572-4B3EAA12C3EF}" type="presParOf" srcId="{8D4604CF-0DB7-4489-A3BB-F6B6A2119604}" destId="{417B580E-C0A7-4D83-AB4B-FECB3B9509B7}" srcOrd="8" destOrd="0" presId="urn:microsoft.com/office/officeart/2005/8/layout/cycle2"/>
    <dgm:cxn modelId="{942DA9AD-62CC-4746-99B2-894A99BFDADB}" type="presParOf" srcId="{8D4604CF-0DB7-4489-A3BB-F6B6A2119604}" destId="{CA3A6C7B-C49C-4D76-A094-7B3E4F4F1A31}" srcOrd="9" destOrd="0" presId="urn:microsoft.com/office/officeart/2005/8/layout/cycle2"/>
    <dgm:cxn modelId="{C94F272B-62EC-49EB-AEDE-DB81E8F8882D}" type="presParOf" srcId="{CA3A6C7B-C49C-4D76-A094-7B3E4F4F1A31}" destId="{D1655FA9-076A-4BD3-B0DC-1D488795C1E4}" srcOrd="0" destOrd="0" presId="urn:microsoft.com/office/officeart/2005/8/layout/cycle2"/>
    <dgm:cxn modelId="{7F9BD814-2EEB-435C-BE79-5B49D24661B6}" type="presParOf" srcId="{8D4604CF-0DB7-4489-A3BB-F6B6A2119604}" destId="{4AF0A440-C7EA-4F75-B9B7-EF10ADA88CAC}" srcOrd="10" destOrd="0" presId="urn:microsoft.com/office/officeart/2005/8/layout/cycle2"/>
    <dgm:cxn modelId="{DC0FB4FA-BC4A-4C9B-99FC-D137F210258B}" type="presParOf" srcId="{8D4604CF-0DB7-4489-A3BB-F6B6A2119604}" destId="{3E896920-1B7E-4075-B6C5-2FFA84BD6623}" srcOrd="11" destOrd="0" presId="urn:microsoft.com/office/officeart/2005/8/layout/cycle2"/>
    <dgm:cxn modelId="{06E62BB6-C79C-4C1B-9DC5-50FB4E98F522}" type="presParOf" srcId="{3E896920-1B7E-4075-B6C5-2FFA84BD6623}" destId="{8A133E39-B8EF-4D94-AA35-6E9AD290D81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CA51E5-E84D-4313-BAC6-3B5DBC83D631}" type="doc">
      <dgm:prSet loTypeId="urn:microsoft.com/office/officeart/2005/8/layout/venn3" loCatId="relationship" qsTypeId="urn:microsoft.com/office/officeart/2005/8/quickstyle/3d2" qsCatId="3D" csTypeId="urn:microsoft.com/office/officeart/2005/8/colors/colorful1#9" csCatId="colorful" phldr="1"/>
      <dgm:spPr/>
      <dgm:t>
        <a:bodyPr/>
        <a:lstStyle/>
        <a:p>
          <a:endParaRPr lang="zh-TW" altLang="en-US"/>
        </a:p>
      </dgm:t>
    </dgm:pt>
    <dgm:pt modelId="{ABAB0A94-AA74-47B8-B16A-D4EAFE16F6AE}">
      <dgm:prSet phldrT="[文字]" custT="1"/>
      <dgm:spPr>
        <a:solidFill>
          <a:srgbClr val="FFCC00"/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/>
            <a:t>全體</a:t>
          </a:r>
          <a:endParaRPr lang="en-US" altLang="zh-TW" sz="1400" b="1" dirty="0" smtClean="0"/>
        </a:p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/>
            <a:t>參與</a:t>
          </a:r>
          <a:endParaRPr lang="zh-TW" altLang="en-US" sz="1400" b="1" dirty="0"/>
        </a:p>
      </dgm:t>
    </dgm:pt>
    <dgm:pt modelId="{C8F8354B-2647-41B7-A3A4-C1BDC85FC56A}" type="parTrans" cxnId="{9F6A6B5F-9384-4E24-B767-BFE6BC9FDA97}">
      <dgm:prSet/>
      <dgm:spPr/>
      <dgm:t>
        <a:bodyPr/>
        <a:lstStyle/>
        <a:p>
          <a:endParaRPr lang="zh-TW" altLang="en-US"/>
        </a:p>
      </dgm:t>
    </dgm:pt>
    <dgm:pt modelId="{C3DD3205-27D5-4116-B2A7-DA9B1C7A719F}" type="sibTrans" cxnId="{9F6A6B5F-9384-4E24-B767-BFE6BC9FDA97}">
      <dgm:prSet/>
      <dgm:spPr/>
      <dgm:t>
        <a:bodyPr/>
        <a:lstStyle/>
        <a:p>
          <a:endParaRPr lang="zh-TW" altLang="en-US"/>
        </a:p>
      </dgm:t>
    </dgm:pt>
    <dgm:pt modelId="{1A6D6C02-9868-4895-9E9C-2010D51C21AA}">
      <dgm:prSet phldrT="[文字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/>
            <a:t>小組</a:t>
          </a:r>
          <a:endParaRPr lang="en-US" altLang="zh-TW" sz="1400" b="1" dirty="0" smtClean="0"/>
        </a:p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/>
            <a:t>分工</a:t>
          </a:r>
        </a:p>
      </dgm:t>
    </dgm:pt>
    <dgm:pt modelId="{C2FE4784-C9EF-4F00-ABEA-C508F8624CF4}" type="parTrans" cxnId="{E78F8C9C-606A-4310-B62D-F7EBF87958D0}">
      <dgm:prSet/>
      <dgm:spPr/>
      <dgm:t>
        <a:bodyPr/>
        <a:lstStyle/>
        <a:p>
          <a:endParaRPr lang="zh-TW" altLang="en-US"/>
        </a:p>
      </dgm:t>
    </dgm:pt>
    <dgm:pt modelId="{8E3E74DE-9C06-4957-AB67-0F03E2189F24}" type="sibTrans" cxnId="{E78F8C9C-606A-4310-B62D-F7EBF87958D0}">
      <dgm:prSet/>
      <dgm:spPr/>
      <dgm:t>
        <a:bodyPr/>
        <a:lstStyle/>
        <a:p>
          <a:endParaRPr lang="zh-TW" altLang="en-US"/>
        </a:p>
      </dgm:t>
    </dgm:pt>
    <dgm:pt modelId="{B512C2CE-093C-45C2-8C2B-0F8FE7574E63}">
      <dgm:prSet phldrT="[文字]" custT="1"/>
      <dgm:spPr>
        <a:solidFill>
          <a:srgbClr val="00CC66"/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/>
            <a:t>專案</a:t>
          </a:r>
          <a:endParaRPr lang="en-US" altLang="zh-TW" sz="1400" b="1" dirty="0" smtClean="0"/>
        </a:p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/>
            <a:t>會議</a:t>
          </a:r>
        </a:p>
      </dgm:t>
    </dgm:pt>
    <dgm:pt modelId="{1BD211E8-2DD1-44D3-A859-C4DD0D958A30}" type="parTrans" cxnId="{F8638D93-87F3-410A-97EF-82C199801356}">
      <dgm:prSet/>
      <dgm:spPr/>
      <dgm:t>
        <a:bodyPr/>
        <a:lstStyle/>
        <a:p>
          <a:endParaRPr lang="zh-TW" altLang="en-US"/>
        </a:p>
      </dgm:t>
    </dgm:pt>
    <dgm:pt modelId="{A8B82E89-D402-461F-88F2-A67274A2D585}" type="sibTrans" cxnId="{F8638D93-87F3-410A-97EF-82C199801356}">
      <dgm:prSet/>
      <dgm:spPr/>
      <dgm:t>
        <a:bodyPr/>
        <a:lstStyle/>
        <a:p>
          <a:endParaRPr lang="zh-TW" altLang="en-US"/>
        </a:p>
      </dgm:t>
    </dgm:pt>
    <dgm:pt modelId="{98397A2F-F542-4605-B9B5-E80D8A4CAD48}">
      <dgm:prSet phldrT="[文字]" custT="1"/>
      <dgm:spPr>
        <a:solidFill>
          <a:srgbClr val="CC00FF">
            <a:alpha val="60000"/>
          </a:srgbClr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/>
            <a:t>個人</a:t>
          </a:r>
          <a:endParaRPr lang="en-US" altLang="zh-TW" sz="1400" b="1" dirty="0" smtClean="0"/>
        </a:p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/>
            <a:t>投入</a:t>
          </a:r>
        </a:p>
      </dgm:t>
    </dgm:pt>
    <dgm:pt modelId="{B551F3E6-5E6C-4111-BDF1-A79D755FFB32}" type="parTrans" cxnId="{95C567B9-0572-471E-9AC4-E18944A2DB09}">
      <dgm:prSet/>
      <dgm:spPr/>
      <dgm:t>
        <a:bodyPr/>
        <a:lstStyle/>
        <a:p>
          <a:endParaRPr lang="zh-TW" altLang="en-US"/>
        </a:p>
      </dgm:t>
    </dgm:pt>
    <dgm:pt modelId="{4557E9F0-BE9F-425D-8DC4-1B77D4609531}" type="sibTrans" cxnId="{95C567B9-0572-471E-9AC4-E18944A2DB09}">
      <dgm:prSet/>
      <dgm:spPr/>
      <dgm:t>
        <a:bodyPr/>
        <a:lstStyle/>
        <a:p>
          <a:endParaRPr lang="zh-TW" altLang="en-US"/>
        </a:p>
      </dgm:t>
    </dgm:pt>
    <dgm:pt modelId="{610F14F7-82EE-48C3-87BC-1AAA4B18AE5B}" type="pres">
      <dgm:prSet presAssocID="{82CA51E5-E84D-4313-BAC6-3B5DBC83D6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30E29-B376-47D3-B7E3-ACA99086252E}" type="pres">
      <dgm:prSet presAssocID="{ABAB0A94-AA74-47B8-B16A-D4EAFE16F6A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C9D60B-BC0B-400E-B38C-0D6C962DAE76}" type="pres">
      <dgm:prSet presAssocID="{C3DD3205-27D5-4116-B2A7-DA9B1C7A719F}" presName="space" presStyleCnt="0"/>
      <dgm:spPr/>
    </dgm:pt>
    <dgm:pt modelId="{56E79CD2-B734-4608-94C6-F60871A4BBEF}" type="pres">
      <dgm:prSet presAssocID="{1A6D6C02-9868-4895-9E9C-2010D51C21A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0CF496-FF7A-4F13-A1B7-023346A65E2F}" type="pres">
      <dgm:prSet presAssocID="{8E3E74DE-9C06-4957-AB67-0F03E2189F24}" presName="space" presStyleCnt="0"/>
      <dgm:spPr/>
    </dgm:pt>
    <dgm:pt modelId="{0859E15B-763D-49A1-8F97-AF7E516A799B}" type="pres">
      <dgm:prSet presAssocID="{B512C2CE-093C-45C2-8C2B-0F8FE7574E6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87EB7A-67F8-4AC0-8D37-B9AB28FDF9C6}" type="pres">
      <dgm:prSet presAssocID="{A8B82E89-D402-461F-88F2-A67274A2D585}" presName="space" presStyleCnt="0"/>
      <dgm:spPr/>
    </dgm:pt>
    <dgm:pt modelId="{EC36209F-7852-494D-A287-664402512DF2}" type="pres">
      <dgm:prSet presAssocID="{98397A2F-F542-4605-B9B5-E80D8A4CAD4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C567B9-0572-471E-9AC4-E18944A2DB09}" srcId="{82CA51E5-E84D-4313-BAC6-3B5DBC83D631}" destId="{98397A2F-F542-4605-B9B5-E80D8A4CAD48}" srcOrd="3" destOrd="0" parTransId="{B551F3E6-5E6C-4111-BDF1-A79D755FFB32}" sibTransId="{4557E9F0-BE9F-425D-8DC4-1B77D4609531}"/>
    <dgm:cxn modelId="{FE314A3F-F574-427F-AD09-41BBC86C6C54}" type="presOf" srcId="{B512C2CE-093C-45C2-8C2B-0F8FE7574E63}" destId="{0859E15B-763D-49A1-8F97-AF7E516A799B}" srcOrd="0" destOrd="0" presId="urn:microsoft.com/office/officeart/2005/8/layout/venn3"/>
    <dgm:cxn modelId="{6D673110-5191-4CFD-93CD-E4996F5A4ED1}" type="presOf" srcId="{82CA51E5-E84D-4313-BAC6-3B5DBC83D631}" destId="{610F14F7-82EE-48C3-87BC-1AAA4B18AE5B}" srcOrd="0" destOrd="0" presId="urn:microsoft.com/office/officeart/2005/8/layout/venn3"/>
    <dgm:cxn modelId="{E78F8C9C-606A-4310-B62D-F7EBF87958D0}" srcId="{82CA51E5-E84D-4313-BAC6-3B5DBC83D631}" destId="{1A6D6C02-9868-4895-9E9C-2010D51C21AA}" srcOrd="1" destOrd="0" parTransId="{C2FE4784-C9EF-4F00-ABEA-C508F8624CF4}" sibTransId="{8E3E74DE-9C06-4957-AB67-0F03E2189F24}"/>
    <dgm:cxn modelId="{574197C7-66DF-45EF-9C9F-344C35DA372C}" type="presOf" srcId="{98397A2F-F542-4605-B9B5-E80D8A4CAD48}" destId="{EC36209F-7852-494D-A287-664402512DF2}" srcOrd="0" destOrd="0" presId="urn:microsoft.com/office/officeart/2005/8/layout/venn3"/>
    <dgm:cxn modelId="{9F6A6B5F-9384-4E24-B767-BFE6BC9FDA97}" srcId="{82CA51E5-E84D-4313-BAC6-3B5DBC83D631}" destId="{ABAB0A94-AA74-47B8-B16A-D4EAFE16F6AE}" srcOrd="0" destOrd="0" parTransId="{C8F8354B-2647-41B7-A3A4-C1BDC85FC56A}" sibTransId="{C3DD3205-27D5-4116-B2A7-DA9B1C7A719F}"/>
    <dgm:cxn modelId="{F8638D93-87F3-410A-97EF-82C199801356}" srcId="{82CA51E5-E84D-4313-BAC6-3B5DBC83D631}" destId="{B512C2CE-093C-45C2-8C2B-0F8FE7574E63}" srcOrd="2" destOrd="0" parTransId="{1BD211E8-2DD1-44D3-A859-C4DD0D958A30}" sibTransId="{A8B82E89-D402-461F-88F2-A67274A2D585}"/>
    <dgm:cxn modelId="{E8D27C90-EFB2-4BF9-AFAE-B36DD3F0185B}" type="presOf" srcId="{1A6D6C02-9868-4895-9E9C-2010D51C21AA}" destId="{56E79CD2-B734-4608-94C6-F60871A4BBEF}" srcOrd="0" destOrd="0" presId="urn:microsoft.com/office/officeart/2005/8/layout/venn3"/>
    <dgm:cxn modelId="{604B2B24-B8C8-46B8-BE58-8BC3F502E415}" type="presOf" srcId="{ABAB0A94-AA74-47B8-B16A-D4EAFE16F6AE}" destId="{E1530E29-B376-47D3-B7E3-ACA99086252E}" srcOrd="0" destOrd="0" presId="urn:microsoft.com/office/officeart/2005/8/layout/venn3"/>
    <dgm:cxn modelId="{18BB4893-D69F-4523-9C6C-75441077A201}" type="presParOf" srcId="{610F14F7-82EE-48C3-87BC-1AAA4B18AE5B}" destId="{E1530E29-B376-47D3-B7E3-ACA99086252E}" srcOrd="0" destOrd="0" presId="urn:microsoft.com/office/officeart/2005/8/layout/venn3"/>
    <dgm:cxn modelId="{63CC79AB-E6F4-4B16-A57C-11824B44F4E8}" type="presParOf" srcId="{610F14F7-82EE-48C3-87BC-1AAA4B18AE5B}" destId="{4AC9D60B-BC0B-400E-B38C-0D6C962DAE76}" srcOrd="1" destOrd="0" presId="urn:microsoft.com/office/officeart/2005/8/layout/venn3"/>
    <dgm:cxn modelId="{78DC29CA-9FBE-41B4-99E1-895ED840D281}" type="presParOf" srcId="{610F14F7-82EE-48C3-87BC-1AAA4B18AE5B}" destId="{56E79CD2-B734-4608-94C6-F60871A4BBEF}" srcOrd="2" destOrd="0" presId="urn:microsoft.com/office/officeart/2005/8/layout/venn3"/>
    <dgm:cxn modelId="{338755F4-8284-471D-858B-D9F996ADC461}" type="presParOf" srcId="{610F14F7-82EE-48C3-87BC-1AAA4B18AE5B}" destId="{200CF496-FF7A-4F13-A1B7-023346A65E2F}" srcOrd="3" destOrd="0" presId="urn:microsoft.com/office/officeart/2005/8/layout/venn3"/>
    <dgm:cxn modelId="{F07BB476-D082-4569-8DD8-B3BD029D7411}" type="presParOf" srcId="{610F14F7-82EE-48C3-87BC-1AAA4B18AE5B}" destId="{0859E15B-763D-49A1-8F97-AF7E516A799B}" srcOrd="4" destOrd="0" presId="urn:microsoft.com/office/officeart/2005/8/layout/venn3"/>
    <dgm:cxn modelId="{75708929-AE8E-41AA-9A9C-F0D2FD1AFA7B}" type="presParOf" srcId="{610F14F7-82EE-48C3-87BC-1AAA4B18AE5B}" destId="{1887EB7A-67F8-4AC0-8D37-B9AB28FDF9C6}" srcOrd="5" destOrd="0" presId="urn:microsoft.com/office/officeart/2005/8/layout/venn3"/>
    <dgm:cxn modelId="{627B6993-8E8B-4935-9233-283110FB60AB}" type="presParOf" srcId="{610F14F7-82EE-48C3-87BC-1AAA4B18AE5B}" destId="{EC36209F-7852-494D-A287-664402512DF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D738E4-B43D-463C-A20C-DD3EF2EF5C21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CDDA05F-7255-4488-9A29-136ED5DF3464}">
      <dgm:prSet phldrT="[文字]" custT="1"/>
      <dgm:spPr>
        <a:solidFill>
          <a:srgbClr val="C00000"/>
        </a:solidFill>
      </dgm:spPr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學校</a:t>
          </a:r>
          <a:endParaRPr lang="en-US" altLang="zh-TW" sz="1400" b="1" dirty="0" smtClean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1700"/>
            </a:lnSpc>
            <a:spcAft>
              <a:spcPts val="0"/>
            </a:spcAft>
          </a:pPr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家長會</a:t>
          </a:r>
        </a:p>
      </dgm:t>
    </dgm:pt>
    <dgm:pt modelId="{BB19B303-73AD-4974-8D05-CF6BDBCD83C2}" type="parTrans" cxnId="{D22AC1CD-3A3A-4027-954B-7F47FD86DB14}">
      <dgm:prSet/>
      <dgm:spPr/>
      <dgm:t>
        <a:bodyPr/>
        <a:lstStyle/>
        <a:p>
          <a:endParaRPr lang="zh-TW" altLang="en-US"/>
        </a:p>
      </dgm:t>
    </dgm:pt>
    <dgm:pt modelId="{2B39BE27-004E-4027-815A-67AE8D4DB69B}" type="sibTrans" cxnId="{D22AC1CD-3A3A-4027-954B-7F47FD86DB14}">
      <dgm:prSet/>
      <dgm:spPr/>
      <dgm:t>
        <a:bodyPr/>
        <a:lstStyle/>
        <a:p>
          <a:endParaRPr lang="zh-TW" altLang="en-US"/>
        </a:p>
      </dgm:t>
    </dgm:pt>
    <dgm:pt modelId="{E5A2349C-F348-4193-9A2F-4F6335806737}">
      <dgm:prSet phldrT="[文字]" custT="1"/>
      <dgm:spPr>
        <a:solidFill>
          <a:schemeClr val="accent6">
            <a:lumMod val="75000"/>
          </a:schemeClr>
        </a:solidFill>
      </dgm:spPr>
      <dgm:t>
        <a:bodyPr lIns="0" tIns="0" rIns="0" bIns="0"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學年班群</a:t>
          </a:r>
          <a:endParaRPr lang="en-US" altLang="zh-TW" sz="1400" b="1" dirty="0" smtClean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1600"/>
            </a:lnSpc>
            <a:spcAft>
              <a:spcPts val="0"/>
            </a:spcAft>
          </a:pPr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家長會</a:t>
          </a:r>
          <a:endParaRPr lang="zh-TW" altLang="en-US" sz="1400" b="1" dirty="0">
            <a:latin typeface="微軟正黑體" pitchFamily="34" charset="-120"/>
            <a:ea typeface="微軟正黑體" pitchFamily="34" charset="-120"/>
          </a:endParaRPr>
        </a:p>
      </dgm:t>
    </dgm:pt>
    <dgm:pt modelId="{AF38D8C9-F419-4BDA-9996-B218FA47BABD}" type="parTrans" cxnId="{32024B49-B20B-49EF-BF44-6EC8854C8BE1}">
      <dgm:prSet/>
      <dgm:spPr/>
      <dgm:t>
        <a:bodyPr/>
        <a:lstStyle/>
        <a:p>
          <a:endParaRPr lang="zh-TW" altLang="en-US"/>
        </a:p>
      </dgm:t>
    </dgm:pt>
    <dgm:pt modelId="{0D5EAB6F-6210-45D1-8EAB-D1A558D5FD37}" type="sibTrans" cxnId="{32024B49-B20B-49EF-BF44-6EC8854C8BE1}">
      <dgm:prSet/>
      <dgm:spPr/>
      <dgm:t>
        <a:bodyPr/>
        <a:lstStyle/>
        <a:p>
          <a:endParaRPr lang="zh-TW" altLang="en-US"/>
        </a:p>
      </dgm:t>
    </dgm:pt>
    <dgm:pt modelId="{78900E98-19B4-4965-BE2C-E4E2D6BC0BE0}">
      <dgm:prSet phldrT="[文字]" custT="1"/>
      <dgm:spPr>
        <a:solidFill>
          <a:srgbClr val="FF9900"/>
        </a:solidFill>
      </dgm:spPr>
      <dgm:t>
        <a:bodyPr lIns="0" tIns="0" rIns="0" bIns="0"/>
        <a:lstStyle/>
        <a:p>
          <a:pPr>
            <a:lnSpc>
              <a:spcPts val="2100"/>
            </a:lnSpc>
            <a:spcAft>
              <a:spcPts val="0"/>
            </a:spcAft>
          </a:pPr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班級</a:t>
          </a:r>
          <a:endParaRPr lang="en-US" altLang="zh-TW" sz="1400" b="1" dirty="0" smtClean="0"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100"/>
            </a:lnSpc>
            <a:spcAft>
              <a:spcPts val="0"/>
            </a:spcAft>
          </a:pPr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家長會</a:t>
          </a:r>
          <a:endParaRPr lang="zh-TW" altLang="en-US" sz="1400" b="1" dirty="0">
            <a:latin typeface="微軟正黑體" pitchFamily="34" charset="-120"/>
            <a:ea typeface="微軟正黑體" pitchFamily="34" charset="-120"/>
          </a:endParaRPr>
        </a:p>
      </dgm:t>
    </dgm:pt>
    <dgm:pt modelId="{63FB45AC-CB28-48E5-9B48-2BF0C84821EF}" type="parTrans" cxnId="{BDB39A48-A51D-4389-9D71-BC06E9D374DD}">
      <dgm:prSet/>
      <dgm:spPr/>
      <dgm:t>
        <a:bodyPr/>
        <a:lstStyle/>
        <a:p>
          <a:endParaRPr lang="zh-TW" altLang="en-US"/>
        </a:p>
      </dgm:t>
    </dgm:pt>
    <dgm:pt modelId="{3B4A5DE8-E2E9-4976-AAFE-98FC2CD4C8F4}" type="sibTrans" cxnId="{BDB39A48-A51D-4389-9D71-BC06E9D374DD}">
      <dgm:prSet/>
      <dgm:spPr/>
      <dgm:t>
        <a:bodyPr/>
        <a:lstStyle/>
        <a:p>
          <a:endParaRPr lang="zh-TW" altLang="en-US"/>
        </a:p>
      </dgm:t>
    </dgm:pt>
    <dgm:pt modelId="{086BA39E-F0F5-46F5-968C-E342883E7E7F}" type="pres">
      <dgm:prSet presAssocID="{75D738E4-B43D-463C-A20C-DD3EF2EF5C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B910E14-F2AE-4C2F-899D-6D8B4E5B24E2}" type="pres">
      <dgm:prSet presAssocID="{75D738E4-B43D-463C-A20C-DD3EF2EF5C21}" presName="comp1" presStyleCnt="0"/>
      <dgm:spPr/>
    </dgm:pt>
    <dgm:pt modelId="{145C4CFD-5001-4230-BE9D-BEE348BE0011}" type="pres">
      <dgm:prSet presAssocID="{75D738E4-B43D-463C-A20C-DD3EF2EF5C21}" presName="circle1" presStyleLbl="node1" presStyleIdx="0" presStyleCnt="3" custLinFactNeighborX="-29702" custLinFactNeighborY="-5374"/>
      <dgm:spPr/>
      <dgm:t>
        <a:bodyPr/>
        <a:lstStyle/>
        <a:p>
          <a:endParaRPr lang="zh-TW" altLang="en-US"/>
        </a:p>
      </dgm:t>
    </dgm:pt>
    <dgm:pt modelId="{F37D2AEA-A6E9-4050-8D13-0666EF94B608}" type="pres">
      <dgm:prSet presAssocID="{75D738E4-B43D-463C-A20C-DD3EF2EF5C21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1E3AB3-DF76-4B14-B6E9-BD5FF0438CA4}" type="pres">
      <dgm:prSet presAssocID="{75D738E4-B43D-463C-A20C-DD3EF2EF5C21}" presName="comp2" presStyleCnt="0"/>
      <dgm:spPr/>
    </dgm:pt>
    <dgm:pt modelId="{ECC7C50F-1FEA-490F-B5FC-E1999EF91B01}" type="pres">
      <dgm:prSet presAssocID="{75D738E4-B43D-463C-A20C-DD3EF2EF5C21}" presName="circle2" presStyleLbl="node1" presStyleIdx="1" presStyleCnt="3" custLinFactNeighborX="-2634"/>
      <dgm:spPr/>
      <dgm:t>
        <a:bodyPr/>
        <a:lstStyle/>
        <a:p>
          <a:endParaRPr lang="zh-TW" altLang="en-US"/>
        </a:p>
      </dgm:t>
    </dgm:pt>
    <dgm:pt modelId="{D2A8DC48-FC71-489D-B549-39CDB950F181}" type="pres">
      <dgm:prSet presAssocID="{75D738E4-B43D-463C-A20C-DD3EF2EF5C21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0C05CA-150A-4646-ABC3-31F8B37A03D0}" type="pres">
      <dgm:prSet presAssocID="{75D738E4-B43D-463C-A20C-DD3EF2EF5C21}" presName="comp3" presStyleCnt="0"/>
      <dgm:spPr/>
    </dgm:pt>
    <dgm:pt modelId="{4E3BA3E7-5205-4C71-9E64-B84C0968122B}" type="pres">
      <dgm:prSet presAssocID="{75D738E4-B43D-463C-A20C-DD3EF2EF5C21}" presName="circle3" presStyleLbl="node1" presStyleIdx="2" presStyleCnt="3" custLinFactNeighborX="-4108" custLinFactNeighborY="-8940"/>
      <dgm:spPr/>
      <dgm:t>
        <a:bodyPr/>
        <a:lstStyle/>
        <a:p>
          <a:endParaRPr lang="zh-TW" altLang="en-US"/>
        </a:p>
      </dgm:t>
    </dgm:pt>
    <dgm:pt modelId="{98303B8C-48C8-4649-85D1-750E9447C6A8}" type="pres">
      <dgm:prSet presAssocID="{75D738E4-B43D-463C-A20C-DD3EF2EF5C21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DB39A48-A51D-4389-9D71-BC06E9D374DD}" srcId="{75D738E4-B43D-463C-A20C-DD3EF2EF5C21}" destId="{78900E98-19B4-4965-BE2C-E4E2D6BC0BE0}" srcOrd="2" destOrd="0" parTransId="{63FB45AC-CB28-48E5-9B48-2BF0C84821EF}" sibTransId="{3B4A5DE8-E2E9-4976-AAFE-98FC2CD4C8F4}"/>
    <dgm:cxn modelId="{C3B8736E-C506-49B5-8E51-4566989C6F8C}" type="presOf" srcId="{CCDDA05F-7255-4488-9A29-136ED5DF3464}" destId="{145C4CFD-5001-4230-BE9D-BEE348BE0011}" srcOrd="0" destOrd="0" presId="urn:microsoft.com/office/officeart/2005/8/layout/venn2"/>
    <dgm:cxn modelId="{6F48649E-E6CD-44F5-897B-7D298CC103F5}" type="presOf" srcId="{E5A2349C-F348-4193-9A2F-4F6335806737}" destId="{ECC7C50F-1FEA-490F-B5FC-E1999EF91B01}" srcOrd="0" destOrd="0" presId="urn:microsoft.com/office/officeart/2005/8/layout/venn2"/>
    <dgm:cxn modelId="{32024B49-B20B-49EF-BF44-6EC8854C8BE1}" srcId="{75D738E4-B43D-463C-A20C-DD3EF2EF5C21}" destId="{E5A2349C-F348-4193-9A2F-4F6335806737}" srcOrd="1" destOrd="0" parTransId="{AF38D8C9-F419-4BDA-9996-B218FA47BABD}" sibTransId="{0D5EAB6F-6210-45D1-8EAB-D1A558D5FD37}"/>
    <dgm:cxn modelId="{458253A8-34D3-4C43-BEC8-6EC903342A2F}" type="presOf" srcId="{78900E98-19B4-4965-BE2C-E4E2D6BC0BE0}" destId="{4E3BA3E7-5205-4C71-9E64-B84C0968122B}" srcOrd="0" destOrd="0" presId="urn:microsoft.com/office/officeart/2005/8/layout/venn2"/>
    <dgm:cxn modelId="{7533B8A8-DC27-4DE7-944E-35E1AE180B25}" type="presOf" srcId="{78900E98-19B4-4965-BE2C-E4E2D6BC0BE0}" destId="{98303B8C-48C8-4649-85D1-750E9447C6A8}" srcOrd="1" destOrd="0" presId="urn:microsoft.com/office/officeart/2005/8/layout/venn2"/>
    <dgm:cxn modelId="{4697B628-EC74-4280-B21E-109E48A8983A}" type="presOf" srcId="{E5A2349C-F348-4193-9A2F-4F6335806737}" destId="{D2A8DC48-FC71-489D-B549-39CDB950F181}" srcOrd="1" destOrd="0" presId="urn:microsoft.com/office/officeart/2005/8/layout/venn2"/>
    <dgm:cxn modelId="{D22AC1CD-3A3A-4027-954B-7F47FD86DB14}" srcId="{75D738E4-B43D-463C-A20C-DD3EF2EF5C21}" destId="{CCDDA05F-7255-4488-9A29-136ED5DF3464}" srcOrd="0" destOrd="0" parTransId="{BB19B303-73AD-4974-8D05-CF6BDBCD83C2}" sibTransId="{2B39BE27-004E-4027-815A-67AE8D4DB69B}"/>
    <dgm:cxn modelId="{94256947-3634-4252-A2E0-09B79E1318EF}" type="presOf" srcId="{CCDDA05F-7255-4488-9A29-136ED5DF3464}" destId="{F37D2AEA-A6E9-4050-8D13-0666EF94B608}" srcOrd="1" destOrd="0" presId="urn:microsoft.com/office/officeart/2005/8/layout/venn2"/>
    <dgm:cxn modelId="{3A1E42A3-C879-405C-BDD5-B07DECD43A7C}" type="presOf" srcId="{75D738E4-B43D-463C-A20C-DD3EF2EF5C21}" destId="{086BA39E-F0F5-46F5-968C-E342883E7E7F}" srcOrd="0" destOrd="0" presId="urn:microsoft.com/office/officeart/2005/8/layout/venn2"/>
    <dgm:cxn modelId="{97BD33C8-483F-4B79-A7E4-F7D19549CCF8}" type="presParOf" srcId="{086BA39E-F0F5-46F5-968C-E342883E7E7F}" destId="{1B910E14-F2AE-4C2F-899D-6D8B4E5B24E2}" srcOrd="0" destOrd="0" presId="urn:microsoft.com/office/officeart/2005/8/layout/venn2"/>
    <dgm:cxn modelId="{24723E2C-DD2F-4FBF-AF74-7D14CDEE138E}" type="presParOf" srcId="{1B910E14-F2AE-4C2F-899D-6D8B4E5B24E2}" destId="{145C4CFD-5001-4230-BE9D-BEE348BE0011}" srcOrd="0" destOrd="0" presId="urn:microsoft.com/office/officeart/2005/8/layout/venn2"/>
    <dgm:cxn modelId="{DEC54EC0-AF57-4C35-ADA2-D8DE9CB229D5}" type="presParOf" srcId="{1B910E14-F2AE-4C2F-899D-6D8B4E5B24E2}" destId="{F37D2AEA-A6E9-4050-8D13-0666EF94B608}" srcOrd="1" destOrd="0" presId="urn:microsoft.com/office/officeart/2005/8/layout/venn2"/>
    <dgm:cxn modelId="{8C741377-86AB-4701-840A-12B7E269521D}" type="presParOf" srcId="{086BA39E-F0F5-46F5-968C-E342883E7E7F}" destId="{2D1E3AB3-DF76-4B14-B6E9-BD5FF0438CA4}" srcOrd="1" destOrd="0" presId="urn:microsoft.com/office/officeart/2005/8/layout/venn2"/>
    <dgm:cxn modelId="{FC549195-AF61-427A-BDDC-01CF5984A60E}" type="presParOf" srcId="{2D1E3AB3-DF76-4B14-B6E9-BD5FF0438CA4}" destId="{ECC7C50F-1FEA-490F-B5FC-E1999EF91B01}" srcOrd="0" destOrd="0" presId="urn:microsoft.com/office/officeart/2005/8/layout/venn2"/>
    <dgm:cxn modelId="{76ECD3B4-8102-4D03-84E6-F96430E2CBB4}" type="presParOf" srcId="{2D1E3AB3-DF76-4B14-B6E9-BD5FF0438CA4}" destId="{D2A8DC48-FC71-489D-B549-39CDB950F181}" srcOrd="1" destOrd="0" presId="urn:microsoft.com/office/officeart/2005/8/layout/venn2"/>
    <dgm:cxn modelId="{3C7A42AC-A42D-43F4-B50C-4A5816863362}" type="presParOf" srcId="{086BA39E-F0F5-46F5-968C-E342883E7E7F}" destId="{700C05CA-150A-4646-ABC3-31F8B37A03D0}" srcOrd="2" destOrd="0" presId="urn:microsoft.com/office/officeart/2005/8/layout/venn2"/>
    <dgm:cxn modelId="{ED968DDD-F020-4CF4-BD37-4A1C5D19F48C}" type="presParOf" srcId="{700C05CA-150A-4646-ABC3-31F8B37A03D0}" destId="{4E3BA3E7-5205-4C71-9E64-B84C0968122B}" srcOrd="0" destOrd="0" presId="urn:microsoft.com/office/officeart/2005/8/layout/venn2"/>
    <dgm:cxn modelId="{39B1F3EA-BA2B-4B9A-AE26-EE1DDE2F2FE6}" type="presParOf" srcId="{700C05CA-150A-4646-ABC3-31F8B37A03D0}" destId="{98303B8C-48C8-4649-85D1-750E9447C6A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AEB2D-F63B-4AD5-A659-529AF642A038}">
      <dsp:nvSpPr>
        <dsp:cNvPr id="0" name=""/>
        <dsp:cNvSpPr/>
      </dsp:nvSpPr>
      <dsp:spPr>
        <a:xfrm>
          <a:off x="3741269" y="1119"/>
          <a:ext cx="1014405" cy="10144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/>
            <a:t>提供大量探索機會</a:t>
          </a:r>
          <a:endParaRPr lang="zh-TW" altLang="en-US" sz="1400" b="1" kern="1200" dirty="0"/>
        </a:p>
      </dsp:txBody>
      <dsp:txXfrm>
        <a:off x="3889825" y="149675"/>
        <a:ext cx="717293" cy="717293"/>
      </dsp:txXfrm>
    </dsp:sp>
    <dsp:sp modelId="{42B6A1BB-4B4F-49EB-834B-3819C968940C}">
      <dsp:nvSpPr>
        <dsp:cNvPr id="0" name=""/>
        <dsp:cNvSpPr/>
      </dsp:nvSpPr>
      <dsp:spPr>
        <a:xfrm rot="1800000">
          <a:off x="4766670" y="714241"/>
          <a:ext cx="269913" cy="3423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4772094" y="762470"/>
        <a:ext cx="188939" cy="205417"/>
      </dsp:txXfrm>
    </dsp:sp>
    <dsp:sp modelId="{5883E7BC-4C3E-4934-9D31-226A3C859461}">
      <dsp:nvSpPr>
        <dsp:cNvPr id="0" name=""/>
        <dsp:cNvSpPr/>
      </dsp:nvSpPr>
      <dsp:spPr>
        <a:xfrm>
          <a:off x="5060812" y="762958"/>
          <a:ext cx="1014405" cy="1014405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/>
            <a:t>啟動內在學習動機</a:t>
          </a:r>
          <a:endParaRPr lang="zh-TW" altLang="en-US" sz="1400" b="1" kern="1200" dirty="0"/>
        </a:p>
      </dsp:txBody>
      <dsp:txXfrm>
        <a:off x="5209368" y="911514"/>
        <a:ext cx="717293" cy="717293"/>
      </dsp:txXfrm>
    </dsp:sp>
    <dsp:sp modelId="{7482F3F7-981E-4BCE-B0B5-5D6A993D75C3}">
      <dsp:nvSpPr>
        <dsp:cNvPr id="0" name=""/>
        <dsp:cNvSpPr/>
      </dsp:nvSpPr>
      <dsp:spPr>
        <a:xfrm rot="5400000">
          <a:off x="5433058" y="1853179"/>
          <a:ext cx="269913" cy="3423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5473545" y="1881164"/>
        <a:ext cx="188939" cy="205417"/>
      </dsp:txXfrm>
    </dsp:sp>
    <dsp:sp modelId="{85AB791D-3DFC-4410-B6E8-94BE808DDDC6}">
      <dsp:nvSpPr>
        <dsp:cNvPr id="0" name=""/>
        <dsp:cNvSpPr/>
      </dsp:nvSpPr>
      <dsp:spPr>
        <a:xfrm>
          <a:off x="5060812" y="2286635"/>
          <a:ext cx="1014405" cy="101440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/>
            <a:t>寬廣學習視野</a:t>
          </a:r>
          <a:endParaRPr lang="zh-TW" altLang="en-US" sz="1400" b="1" kern="1200" dirty="0"/>
        </a:p>
      </dsp:txBody>
      <dsp:txXfrm>
        <a:off x="5209368" y="2435191"/>
        <a:ext cx="717293" cy="717293"/>
      </dsp:txXfrm>
    </dsp:sp>
    <dsp:sp modelId="{E271819B-B0F0-4E11-8C67-76F07B0A8093}">
      <dsp:nvSpPr>
        <dsp:cNvPr id="0" name=""/>
        <dsp:cNvSpPr/>
      </dsp:nvSpPr>
      <dsp:spPr>
        <a:xfrm rot="9000000">
          <a:off x="4779902" y="2999757"/>
          <a:ext cx="269913" cy="3423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4855452" y="3047986"/>
        <a:ext cx="188939" cy="205417"/>
      </dsp:txXfrm>
    </dsp:sp>
    <dsp:sp modelId="{616CF16E-5EBC-4079-91B7-68FEA91DD9B3}">
      <dsp:nvSpPr>
        <dsp:cNvPr id="0" name=""/>
        <dsp:cNvSpPr/>
      </dsp:nvSpPr>
      <dsp:spPr>
        <a:xfrm>
          <a:off x="3741269" y="3048474"/>
          <a:ext cx="1014405" cy="101440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/>
            <a:t>鼓勵多元發展</a:t>
          </a:r>
          <a:endParaRPr lang="zh-TW" altLang="en-US" sz="1400" b="1" kern="1200" dirty="0"/>
        </a:p>
      </dsp:txBody>
      <dsp:txXfrm>
        <a:off x="3889825" y="3197030"/>
        <a:ext cx="717293" cy="717293"/>
      </dsp:txXfrm>
    </dsp:sp>
    <dsp:sp modelId="{896BC143-0622-46E1-9EAF-2FFB543B3A6F}">
      <dsp:nvSpPr>
        <dsp:cNvPr id="0" name=""/>
        <dsp:cNvSpPr/>
      </dsp:nvSpPr>
      <dsp:spPr>
        <a:xfrm rot="12600000">
          <a:off x="3460359" y="3007396"/>
          <a:ext cx="269913" cy="3423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10800000">
        <a:off x="3535909" y="3096112"/>
        <a:ext cx="188939" cy="205417"/>
      </dsp:txXfrm>
    </dsp:sp>
    <dsp:sp modelId="{417B580E-C0A7-4D83-AB4B-FECB3B9509B7}">
      <dsp:nvSpPr>
        <dsp:cNvPr id="0" name=""/>
        <dsp:cNvSpPr/>
      </dsp:nvSpPr>
      <dsp:spPr>
        <a:xfrm>
          <a:off x="2421725" y="2286635"/>
          <a:ext cx="1014405" cy="1014405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/>
            <a:t>尊重溫馨校園氣氛</a:t>
          </a:r>
          <a:endParaRPr lang="zh-TW" altLang="en-US" sz="1400" b="1" kern="1200" dirty="0"/>
        </a:p>
      </dsp:txBody>
      <dsp:txXfrm>
        <a:off x="2570281" y="2435191"/>
        <a:ext cx="717293" cy="717293"/>
      </dsp:txXfrm>
    </dsp:sp>
    <dsp:sp modelId="{CA3A6C7B-C49C-4D76-A094-7B3E4F4F1A31}">
      <dsp:nvSpPr>
        <dsp:cNvPr id="0" name=""/>
        <dsp:cNvSpPr/>
      </dsp:nvSpPr>
      <dsp:spPr>
        <a:xfrm rot="16200000">
          <a:off x="2793971" y="1868458"/>
          <a:ext cx="269913" cy="3423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2834458" y="1977417"/>
        <a:ext cx="188939" cy="205417"/>
      </dsp:txXfrm>
    </dsp:sp>
    <dsp:sp modelId="{4AF0A440-C7EA-4F75-B9B7-EF10ADA88CAC}">
      <dsp:nvSpPr>
        <dsp:cNvPr id="0" name=""/>
        <dsp:cNvSpPr/>
      </dsp:nvSpPr>
      <dsp:spPr>
        <a:xfrm>
          <a:off x="2421725" y="762958"/>
          <a:ext cx="1014405" cy="1014405"/>
        </a:xfrm>
        <a:prstGeom prst="ellipse">
          <a:avLst/>
        </a:prstGeom>
        <a:solidFill>
          <a:srgbClr val="D6009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/>
            <a:t>豐富學習資源</a:t>
          </a:r>
          <a:endParaRPr lang="zh-TW" altLang="en-US" sz="1400" b="1" kern="1200" dirty="0"/>
        </a:p>
      </dsp:txBody>
      <dsp:txXfrm>
        <a:off x="2570281" y="911514"/>
        <a:ext cx="717293" cy="717293"/>
      </dsp:txXfrm>
    </dsp:sp>
    <dsp:sp modelId="{3E896920-1B7E-4075-B6C5-2FFA84BD6623}">
      <dsp:nvSpPr>
        <dsp:cNvPr id="0" name=""/>
        <dsp:cNvSpPr/>
      </dsp:nvSpPr>
      <dsp:spPr>
        <a:xfrm rot="19800000">
          <a:off x="3447127" y="721880"/>
          <a:ext cx="269913" cy="3423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3452551" y="810596"/>
        <a:ext cx="188939" cy="2054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C4CFD-5001-4230-BE9D-BEE348BE0011}">
      <dsp:nvSpPr>
        <dsp:cNvPr id="0" name=""/>
        <dsp:cNvSpPr/>
      </dsp:nvSpPr>
      <dsp:spPr>
        <a:xfrm>
          <a:off x="0" y="0"/>
          <a:ext cx="2890955" cy="289095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學校</a:t>
          </a:r>
          <a:endParaRPr lang="en-US" altLang="zh-TW" sz="14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家長會</a:t>
          </a:r>
        </a:p>
      </dsp:txBody>
      <dsp:txXfrm>
        <a:off x="940283" y="144547"/>
        <a:ext cx="1010388" cy="433643"/>
      </dsp:txXfrm>
    </dsp:sp>
    <dsp:sp modelId="{ECC7C50F-1FEA-490F-B5FC-E1999EF91B01}">
      <dsp:nvSpPr>
        <dsp:cNvPr id="0" name=""/>
        <dsp:cNvSpPr/>
      </dsp:nvSpPr>
      <dsp:spPr>
        <a:xfrm>
          <a:off x="318721" y="722738"/>
          <a:ext cx="2168216" cy="216821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學年班群</a:t>
          </a:r>
          <a:endParaRPr lang="en-US" altLang="zh-TW" sz="14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6223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家長會</a:t>
          </a:r>
          <a:endParaRPr lang="zh-TW" altLang="en-US" sz="1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97635" y="858252"/>
        <a:ext cx="1010388" cy="406540"/>
      </dsp:txXfrm>
    </dsp:sp>
    <dsp:sp modelId="{4E3BA3E7-5205-4C71-9E64-B84C0968122B}">
      <dsp:nvSpPr>
        <dsp:cNvPr id="0" name=""/>
        <dsp:cNvSpPr/>
      </dsp:nvSpPr>
      <dsp:spPr>
        <a:xfrm>
          <a:off x="677821" y="1316251"/>
          <a:ext cx="1445477" cy="1445477"/>
        </a:xfrm>
        <a:prstGeom prst="ellips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班級</a:t>
          </a:r>
          <a:endParaRPr lang="en-US" altLang="zh-TW" sz="1400" b="1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622300">
            <a:lnSpc>
              <a:spcPts val="21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latin typeface="微軟正黑體" pitchFamily="34" charset="-120"/>
              <a:ea typeface="微軟正黑體" pitchFamily="34" charset="-120"/>
            </a:rPr>
            <a:t>家長會</a:t>
          </a:r>
          <a:endParaRPr lang="zh-TW" altLang="en-US" sz="14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89506" y="1677621"/>
        <a:ext cx="1022106" cy="72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zh-TW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9FEDEFAA-757F-4304-A0FA-E05E68A041D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6304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zh-TW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TW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B076F8C0-F6D8-4892-BB21-F26E80D0638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304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7075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2446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1992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798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2951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9359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2317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79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1371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623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5811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602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138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548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520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F8C0-F6D8-4892-BB21-F26E80D0638F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274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238"/>
          <p:cNvPicPr>
            <a:picLocks noChangeAspect="1" noChangeArrowheads="1"/>
          </p:cNvPicPr>
          <p:nvPr/>
        </p:nvPicPr>
        <p:blipFill>
          <a:blip r:embed="rId2" cstate="print"/>
          <a:srcRect t="1578"/>
          <a:stretch>
            <a:fillRect/>
          </a:stretch>
        </p:blipFill>
        <p:spPr bwMode="ltGray">
          <a:xfrm>
            <a:off x="-9525" y="0"/>
            <a:ext cx="4270375" cy="6858000"/>
          </a:xfrm>
          <a:prstGeom prst="rect">
            <a:avLst/>
          </a:prstGeom>
          <a:noFill/>
          <a:effectLst/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553200"/>
            <a:ext cx="2133600" cy="244475"/>
          </a:xfrm>
        </p:spPr>
        <p:txBody>
          <a:bodyPr/>
          <a:lstStyle>
            <a:lvl1pPr algn="l">
              <a:defRPr sz="1000" b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553200"/>
            <a:ext cx="2895600" cy="244475"/>
          </a:xfr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40C4F3-BF8D-45A7-8D01-86C1E2ACCC5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391400" y="381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2400" i="1">
                <a:latin typeface="Verdana" pitchFamily="34" charset="0"/>
                <a:ea typeface="新細明體" pitchFamily="18" charset="-12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895600"/>
            <a:ext cx="4038600" cy="685800"/>
          </a:xfrm>
          <a:effectLst/>
        </p:spPr>
        <p:txBody>
          <a:bodyPr/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4038600"/>
            <a:ext cx="4038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3126" name="AutoShape 54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B5ED8-7D20-487A-8ADF-5523B1F7EE3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2250" y="714375"/>
            <a:ext cx="2038350" cy="5610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14375"/>
            <a:ext cx="5962650" cy="5610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3B0C6-AFF8-4C08-BE4C-C140F49ED00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19800" y="307975"/>
            <a:ext cx="19050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867400" y="2286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12DDE3A-68CF-4756-AD71-D74FB6F1169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714375"/>
            <a:ext cx="7315200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153400" cy="48768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19800" y="307975"/>
            <a:ext cx="19050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867400" y="2286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2EE5437-5FDC-434A-95EA-4A46CB0E59A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528E-5AEA-49F5-A08E-604F2665548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E87E5-847A-4DE1-8088-9D2BF059134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8813F-2977-496A-8F9B-F03FAB56EF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0E556-D28D-452B-9484-8BA604156A2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D7C82-0231-497E-99D2-A551A02DA59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F9174-574F-4C27-9987-2E158A8B66C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E80F5-030B-49F4-8FE0-BA2441DEDFD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56BA9-36E8-456A-BA26-255C620CA22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" name="Object 81"/>
          <p:cNvGraphicFramePr>
            <a:graphicFrameLocks noChangeAspect="1"/>
          </p:cNvGraphicFramePr>
          <p:nvPr/>
        </p:nvGraphicFramePr>
        <p:xfrm>
          <a:off x="152400" y="609600"/>
          <a:ext cx="883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Image" r:id="rId16" imgW="22857143" imgH="2819048" progId="">
                  <p:embed/>
                </p:oleObj>
              </mc:Choice>
              <mc:Fallback>
                <p:oleObj name="Image" r:id="rId16" imgW="22857143" imgH="2819048" progId="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839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6" name="Object 72"/>
          <p:cNvGraphicFramePr>
            <a:graphicFrameLocks noChangeAspect="1"/>
          </p:cNvGraphicFramePr>
          <p:nvPr/>
        </p:nvGraphicFramePr>
        <p:xfrm>
          <a:off x="8001000" y="6019800"/>
          <a:ext cx="6858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Image" r:id="rId18" imgW="1494385" imgH="1182930" progId="">
                  <p:embed/>
                </p:oleObj>
              </mc:Choice>
              <mc:Fallback>
                <p:oleObj name="Image" r:id="rId18" imgW="1494385" imgH="1182930" progId="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19800"/>
                        <a:ext cx="6858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95400" y="714375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19800" y="307975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  <a:ea typeface="新細明體" pitchFamily="18" charset="-120"/>
              </a:defRPr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867400" y="2286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i="1">
                <a:solidFill>
                  <a:srgbClr val="CC0000"/>
                </a:solidFill>
                <a:ea typeface="新細明體" pitchFamily="18" charset="-120"/>
              </a:defRPr>
            </a:lvl1pPr>
          </a:lstStyle>
          <a:p>
            <a:r>
              <a:rPr lang="en-US" altLang="zh-TW"/>
              <a:t>LOGO</a:t>
            </a:r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2286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endParaRPr lang="en-US" altLang="zh-TW" sz="1000" b="0">
              <a:ea typeface="新細明體" pitchFamily="18" charset="-12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altLang="zh-TW" sz="1000" b="0">
              <a:ea typeface="新細明體" pitchFamily="18" charset="-120"/>
            </a:endParaRPr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818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a typeface="新細明體" pitchFamily="18" charset="-120"/>
              </a:defRPr>
            </a:lvl1pPr>
          </a:lstStyle>
          <a:p>
            <a:fld id="{F8B55FDC-CACA-4162-BB64-1F45993BE5A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36899;&#32080;&#30340;&#36039;&#26009;/00192&#20351;&#29992;ipad&#35342;&#35542;&#23566;&#35261;&#26041;&#24335;.M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&#36899;&#32080;&#30340;&#36039;&#26009;/00187kahoot&#34152;&#39006;&#38988;&#30446;&#25654;&#31572;3.MTS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&#36899;&#32080;&#30340;&#36039;&#26009;/TES&#20171;&#32057;&#39764;&#31515;.mp4" TargetMode="External"/><Relationship Id="rId4" Type="http://schemas.openxmlformats.org/officeDocument/2006/relationships/hyperlink" Target="&#36899;&#32080;&#30340;&#36039;&#26009;/&#20171;&#32057;TES&#21516;&#23416;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QErmIwpRYPc" TargetMode="External"/><Relationship Id="rId4" Type="http://schemas.openxmlformats.org/officeDocument/2006/relationships/hyperlink" Target="https://www.youtube.com/watch?v=sQcwRGTW5mw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hyperlink" Target="&#36899;&#32080;&#30340;&#36039;&#26009;/00201&#21555;&#20896;&#38678;&#22577;&#21578;.MTS" TargetMode="Externa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5.xml"/><Relationship Id="rId9" Type="http://schemas.openxmlformats.org/officeDocument/2006/relationships/hyperlink" Target="&#36899;&#32080;&#30340;&#36039;&#26009;/00204&#23567;&#32068;&#23416;&#32722;&#21934;&#35342;&#35542;3.MT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6899;&#32080;&#30340;&#36039;&#26009;/&#25105;&#26159;&#23567;&#24282;&#31070;.m2ts" TargetMode="External"/><Relationship Id="rId7" Type="http://schemas.openxmlformats.org/officeDocument/2006/relationships/hyperlink" Target="&#36899;&#32080;&#30340;&#36039;&#26009;/&#23567;&#23567;&#20027;&#25773;.M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&#36899;&#32080;&#30340;&#36039;&#26009;/&#21152;&#33287;&#31777;&#21152;&#27861;&#33287;&#28187;&#27861;&#30340;&#38364;&#20418;.mp4" TargetMode="External"/><Relationship Id="rId5" Type="http://schemas.openxmlformats.org/officeDocument/2006/relationships/hyperlink" Target="&#36899;&#32080;&#30340;&#36039;&#26009;/Produce.mp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&#36899;&#32080;&#30340;&#36039;&#26009;/&#31278;&#33756;&#27138;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4499992" y="5229200"/>
            <a:ext cx="4807772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36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報告人：校長黃玉貞</a:t>
            </a:r>
            <a:endParaRPr lang="en-US" altLang="zh-TW" sz="3600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zh-TW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                                               </a:t>
            </a:r>
            <a:r>
              <a:rPr lang="en-US" altLang="zh-TW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104.09.12</a:t>
            </a:r>
            <a:r>
              <a:rPr lang="zh-TW" alt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40396" y="2360541"/>
            <a:ext cx="4538831" cy="1754326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zh-TW" altLang="en-US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文鼎ＰＯＰ－４" pitchFamily="34" charset="-120"/>
                <a:ea typeface="文鼎ＰＯＰ－４" pitchFamily="34" charset="-120"/>
              </a:rPr>
              <a:t>裝備孩子們的學習能力</a:t>
            </a:r>
            <a:endParaRPr lang="zh-TW" altLang="en-US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文鼎ＰＯＰ－４" pitchFamily="34" charset="-120"/>
              <a:ea typeface="文鼎ＰＯＰ－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99992" y="415211"/>
            <a:ext cx="43792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zh-TW" alt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臺北市文昌國小</a:t>
            </a:r>
            <a:r>
              <a:rPr lang="en-US" altLang="zh-TW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學年度</a:t>
            </a:r>
            <a:endParaRPr lang="en-US" altLang="zh-TW" sz="240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24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第一學期學校日校務經營簡報</a:t>
            </a:r>
            <a:endParaRPr lang="zh-TW" altLang="en-US" sz="240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6815780" cy="77127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1~6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級文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昌小鐵人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跑步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游泳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7309954" y="1854893"/>
            <a:ext cx="1368152" cy="3785540"/>
            <a:chOff x="7309954" y="1854893"/>
            <a:chExt cx="1368152" cy="3785540"/>
          </a:xfrm>
        </p:grpSpPr>
        <p:sp>
          <p:nvSpPr>
            <p:cNvPr id="3" name="圓角矩形 2"/>
            <p:cNvSpPr/>
            <p:nvPr/>
          </p:nvSpPr>
          <p:spPr bwMode="auto">
            <a:xfrm>
              <a:off x="7524328" y="2472081"/>
              <a:ext cx="504056" cy="316835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畢業生</a:t>
              </a:r>
              <a:endPara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000" dirty="0" smtClean="0"/>
                <a:t>文昌小鐵人認</a:t>
              </a:r>
              <a:r>
                <a:rPr lang="zh-TW" altLang="en-US" sz="2000" dirty="0"/>
                <a:t>證</a:t>
              </a:r>
              <a:endParaRPr kumimoji="0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綵帶 (弧形向上) 7"/>
            <p:cNvSpPr/>
            <p:nvPr/>
          </p:nvSpPr>
          <p:spPr bwMode="auto">
            <a:xfrm rot="826483">
              <a:off x="7309954" y="1854893"/>
              <a:ext cx="1368152" cy="611740"/>
            </a:xfrm>
            <a:prstGeom prst="ellipseRibbon2">
              <a:avLst/>
            </a:prstGeom>
            <a:solidFill>
              <a:srgbClr val="FFFF00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" name="圖片 9" descr="L_2011-4-27-13-44-4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01459">
            <a:off x="7793969" y="1844394"/>
            <a:ext cx="419616" cy="419616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611560" y="2659009"/>
            <a:ext cx="6786274" cy="864096"/>
            <a:chOff x="611560" y="2659009"/>
            <a:chExt cx="6786274" cy="864096"/>
          </a:xfrm>
        </p:grpSpPr>
        <p:graphicFrame>
          <p:nvGraphicFramePr>
            <p:cNvPr id="5" name="資料庫圖表 4"/>
            <p:cNvGraphicFramePr/>
            <p:nvPr>
              <p:extLst>
                <p:ext uri="{D42A27DB-BD31-4B8C-83A1-F6EECF244321}">
                  <p14:modId xmlns:p14="http://schemas.microsoft.com/office/powerpoint/2010/main" val="3443875099"/>
                </p:ext>
              </p:extLst>
            </p:nvPr>
          </p:nvGraphicFramePr>
          <p:xfrm>
            <a:off x="611560" y="2659009"/>
            <a:ext cx="5955489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向右箭號 8"/>
            <p:cNvSpPr/>
            <p:nvPr/>
          </p:nvSpPr>
          <p:spPr bwMode="auto">
            <a:xfrm>
              <a:off x="6749762" y="2925114"/>
              <a:ext cx="648072" cy="45303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94143" y="4653136"/>
            <a:ext cx="6769474" cy="864096"/>
            <a:chOff x="594143" y="4653136"/>
            <a:chExt cx="6769474" cy="864096"/>
          </a:xfrm>
        </p:grpSpPr>
        <p:graphicFrame>
          <p:nvGraphicFramePr>
            <p:cNvPr id="2" name="資料庫圖表 1"/>
            <p:cNvGraphicFramePr/>
            <p:nvPr>
              <p:extLst>
                <p:ext uri="{D42A27DB-BD31-4B8C-83A1-F6EECF244321}">
                  <p14:modId xmlns:p14="http://schemas.microsoft.com/office/powerpoint/2010/main" val="3747551957"/>
                </p:ext>
              </p:extLst>
            </p:nvPr>
          </p:nvGraphicFramePr>
          <p:xfrm>
            <a:off x="594143" y="4653136"/>
            <a:ext cx="5976664" cy="8640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2" name="向右箭號 11"/>
            <p:cNvSpPr/>
            <p:nvPr/>
          </p:nvSpPr>
          <p:spPr bwMode="auto">
            <a:xfrm>
              <a:off x="6715545" y="4797152"/>
              <a:ext cx="648072" cy="453032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8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讓孩子的天賦發光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807399" y="2492896"/>
            <a:ext cx="3416598" cy="3456384"/>
            <a:chOff x="2832763" y="2250745"/>
            <a:chExt cx="3416598" cy="3456384"/>
          </a:xfrm>
        </p:grpSpPr>
        <p:grpSp>
          <p:nvGrpSpPr>
            <p:cNvPr id="3" name="群組 2"/>
            <p:cNvGrpSpPr/>
            <p:nvPr/>
          </p:nvGrpSpPr>
          <p:grpSpPr>
            <a:xfrm>
              <a:off x="3168366" y="2700987"/>
              <a:ext cx="2787617" cy="2603568"/>
              <a:chOff x="3240374" y="2639046"/>
              <a:chExt cx="2787617" cy="2603568"/>
            </a:xfrm>
          </p:grpSpPr>
          <p:sp>
            <p:nvSpPr>
              <p:cNvPr id="12" name="AutoShape 3"/>
              <p:cNvSpPr>
                <a:spLocks noChangeArrowheads="1"/>
              </p:cNvSpPr>
              <p:nvPr/>
            </p:nvSpPr>
            <p:spPr bwMode="gray">
              <a:xfrm rot="19123078">
                <a:off x="5128314" y="3066611"/>
                <a:ext cx="740670" cy="260403"/>
              </a:xfrm>
              <a:prstGeom prst="rightArrow">
                <a:avLst>
                  <a:gd name="adj1" fmla="val 35167"/>
                  <a:gd name="adj2" fmla="val 111253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 rot="2357357">
                <a:off x="5071235" y="4582051"/>
                <a:ext cx="740670" cy="261746"/>
              </a:xfrm>
              <a:prstGeom prst="rightArrow">
                <a:avLst>
                  <a:gd name="adj1" fmla="val 35167"/>
                  <a:gd name="adj2" fmla="val 110682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 rot="13456379">
                <a:off x="3456709" y="3076007"/>
                <a:ext cx="739312" cy="261746"/>
              </a:xfrm>
              <a:prstGeom prst="rightArrow">
                <a:avLst>
                  <a:gd name="adj1" fmla="val 35167"/>
                  <a:gd name="adj2" fmla="val 110479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 rot="7950534">
                <a:off x="3582981" y="4573825"/>
                <a:ext cx="634900" cy="245984"/>
              </a:xfrm>
              <a:prstGeom prst="rightArrow">
                <a:avLst>
                  <a:gd name="adj1" fmla="val 35167"/>
                  <a:gd name="adj2" fmla="val 111003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gray">
              <a:xfrm>
                <a:off x="3240374" y="2639046"/>
                <a:ext cx="278600" cy="281880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7" name="Oval 18"/>
              <p:cNvSpPr>
                <a:spLocks noChangeArrowheads="1"/>
              </p:cNvSpPr>
              <p:nvPr/>
            </p:nvSpPr>
            <p:spPr bwMode="gray">
              <a:xfrm>
                <a:off x="5749390" y="2674664"/>
                <a:ext cx="278601" cy="281880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8" name="Oval 19"/>
              <p:cNvSpPr>
                <a:spLocks noChangeArrowheads="1"/>
              </p:cNvSpPr>
              <p:nvPr/>
            </p:nvSpPr>
            <p:spPr bwMode="gray">
              <a:xfrm>
                <a:off x="3275210" y="4963419"/>
                <a:ext cx="278600" cy="27919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9" name="Oval 20"/>
              <p:cNvSpPr>
                <a:spLocks noChangeArrowheads="1"/>
              </p:cNvSpPr>
              <p:nvPr/>
            </p:nvSpPr>
            <p:spPr bwMode="gray">
              <a:xfrm>
                <a:off x="5749390" y="4866615"/>
                <a:ext cx="278601" cy="281880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20" name="Oval 23"/>
              <p:cNvSpPr>
                <a:spLocks noChangeArrowheads="1"/>
              </p:cNvSpPr>
              <p:nvPr/>
            </p:nvSpPr>
            <p:spPr bwMode="gray">
              <a:xfrm>
                <a:off x="3863058" y="3164598"/>
                <a:ext cx="1554729" cy="155705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TW" altLang="en-US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21" name="Oval 35"/>
              <p:cNvSpPr>
                <a:spLocks noChangeArrowheads="1"/>
              </p:cNvSpPr>
              <p:nvPr/>
            </p:nvSpPr>
            <p:spPr bwMode="gray">
              <a:xfrm>
                <a:off x="3901111" y="3223658"/>
                <a:ext cx="1418826" cy="1488595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latinLnBrk="1" hangingPunct="1">
                  <a:defRPr/>
                </a:pPr>
                <a:r>
                  <a:rPr kumimoji="1" lang="zh-TW" altLang="en-US" sz="3600" b="1" dirty="0" smtClean="0">
                    <a:ea typeface="Gulim" pitchFamily="34" charset="-127"/>
                  </a:rPr>
                  <a:t>自主</a:t>
                </a:r>
                <a:endParaRPr kumimoji="1" lang="ko-KR" altLang="en-US" sz="3600" b="1" dirty="0">
                  <a:ea typeface="Gulim" pitchFamily="34" charset="-127"/>
                </a:endParaRPr>
              </a:p>
            </p:txBody>
          </p:sp>
        </p:grp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832763" y="2250745"/>
              <a:ext cx="3416598" cy="3456384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74454" y="2317878"/>
            <a:ext cx="2111745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文昌服務隊</a:t>
            </a:r>
            <a:endParaRPr lang="en-US" altLang="zh-TW" sz="28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TW" sz="2800" dirty="0" smtClean="0">
                <a:latin typeface="+mn-ea"/>
              </a:rPr>
              <a:t>(</a:t>
            </a:r>
            <a:r>
              <a:rPr lang="zh-TW" altLang="en-US" sz="2800" dirty="0" smtClean="0">
                <a:latin typeface="+mn-ea"/>
              </a:rPr>
              <a:t>環保</a:t>
            </a:r>
            <a:r>
              <a:rPr lang="en-US" altLang="zh-TW" sz="2800" dirty="0" smtClean="0">
                <a:latin typeface="+mn-ea"/>
              </a:rPr>
              <a:t>.</a:t>
            </a:r>
            <a:r>
              <a:rPr lang="zh-TW" altLang="en-US" sz="2800" dirty="0" smtClean="0">
                <a:latin typeface="+mn-ea"/>
              </a:rPr>
              <a:t>榮譽</a:t>
            </a:r>
            <a:r>
              <a:rPr lang="en-US" altLang="zh-TW" sz="2800" dirty="0" smtClean="0">
                <a:latin typeface="+mn-ea"/>
              </a:rPr>
              <a:t>.</a:t>
            </a:r>
            <a:r>
              <a:rPr lang="zh-TW" altLang="en-US" sz="2800" dirty="0" smtClean="0">
                <a:latin typeface="+mn-ea"/>
              </a:rPr>
              <a:t>生態解說員</a:t>
            </a:r>
            <a:r>
              <a:rPr lang="en-US" altLang="zh-TW" sz="2800" dirty="0" smtClean="0">
                <a:latin typeface="+mn-ea"/>
              </a:rPr>
              <a:t>)</a:t>
            </a:r>
            <a:endParaRPr lang="en-US" altLang="zh-TW" sz="2800" b="1" dirty="0">
              <a:latin typeface="+mn-ea"/>
              <a:ea typeface="+mn-ea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65699" y="4660318"/>
            <a:ext cx="209513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節奏樂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</a:p>
          <a:p>
            <a:pPr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田徑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r>
              <a:rPr lang="zh-TW" altLang="en-US" sz="2800" b="1" dirty="0" smtClean="0">
                <a:latin typeface="+mn-ea"/>
                <a:ea typeface="+mn-ea"/>
              </a:rPr>
              <a:t>桌球等</a:t>
            </a:r>
            <a:endParaRPr lang="en-US" altLang="zh-TW" sz="28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學生團隊</a:t>
            </a:r>
            <a:endParaRPr lang="en-US" altLang="zh-TW" sz="2800" b="1" dirty="0">
              <a:latin typeface="+mn-ea"/>
              <a:ea typeface="+mn-ea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720340" y="2331293"/>
            <a:ext cx="2136727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latin typeface="+mn-ea"/>
                <a:ea typeface="+mn-ea"/>
              </a:rPr>
              <a:t>1~6</a:t>
            </a:r>
            <a:r>
              <a:rPr lang="zh-TW" altLang="en-US" sz="2800" b="1" dirty="0" smtClean="0">
                <a:latin typeface="+mn-ea"/>
                <a:ea typeface="+mn-ea"/>
              </a:rPr>
              <a:t>年級</a:t>
            </a:r>
            <a:endParaRPr lang="en-US" altLang="zh-TW" sz="28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深耕閱讀</a:t>
            </a:r>
            <a:endParaRPr lang="en-US" altLang="zh-TW" sz="28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系列活動</a:t>
            </a:r>
            <a:endParaRPr lang="en-US" altLang="zh-TW" sz="2800" b="1" dirty="0">
              <a:latin typeface="+mn-ea"/>
              <a:ea typeface="+mn-ea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676098" y="5035425"/>
            <a:ext cx="245010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latin typeface="+mn-ea"/>
                <a:ea typeface="+mn-ea"/>
              </a:rPr>
              <a:t>5~6</a:t>
            </a:r>
            <a:r>
              <a:rPr lang="zh-TW" altLang="en-US" sz="2800" b="1" dirty="0" smtClean="0">
                <a:latin typeface="+mn-ea"/>
                <a:ea typeface="+mn-ea"/>
              </a:rPr>
              <a:t>年級</a:t>
            </a:r>
            <a:endParaRPr lang="en-US" altLang="zh-TW" sz="28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數位行動學習</a:t>
            </a:r>
            <a:endParaRPr lang="en-US" altLang="zh-TW" sz="2800" b="1" dirty="0">
              <a:latin typeface="+mn-ea"/>
              <a:ea typeface="+mn-ea"/>
            </a:endParaRPr>
          </a:p>
        </p:txBody>
      </p:sp>
      <p:sp>
        <p:nvSpPr>
          <p:cNvPr id="29" name="內容版面配置區 2"/>
          <p:cNvSpPr>
            <a:spLocks noGrp="1"/>
          </p:cNvSpPr>
          <p:nvPr>
            <p:ph sz="half" idx="1"/>
          </p:nvPr>
        </p:nvSpPr>
        <p:spPr>
          <a:xfrm>
            <a:off x="636541" y="1525052"/>
            <a:ext cx="5587456" cy="9194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跳脫課本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跨出教室的學習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(104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" name="圖片 21" descr="L_2011-4-27-13-44-45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900" y="5357826"/>
            <a:ext cx="504056" cy="504056"/>
          </a:xfrm>
          <a:prstGeom prst="rect">
            <a:avLst/>
          </a:prstGeom>
        </p:spPr>
      </p:pic>
      <p:pic>
        <p:nvPicPr>
          <p:cNvPr id="24" name="圖片 23" descr="L_2011-4-27-13-44-45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900" y="4786322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讓孩子的天賦發光</a:t>
            </a:r>
            <a:endParaRPr lang="zh-TW" altLang="en-US" dirty="0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gray">
          <a:xfrm>
            <a:off x="3525249" y="3250201"/>
            <a:ext cx="1554729" cy="155705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  <a:ea typeface="新細明體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592647" y="2315964"/>
            <a:ext cx="3563528" cy="3466091"/>
            <a:chOff x="2915816" y="2204864"/>
            <a:chExt cx="3563528" cy="3466091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gray">
            <a:xfrm>
              <a:off x="5372223" y="3860195"/>
              <a:ext cx="740670" cy="260403"/>
            </a:xfrm>
            <a:prstGeom prst="rightArrow">
              <a:avLst>
                <a:gd name="adj1" fmla="val 35167"/>
                <a:gd name="adj2" fmla="val 11125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 rot="7004787">
              <a:off x="3878867" y="4870333"/>
              <a:ext cx="740670" cy="261746"/>
            </a:xfrm>
            <a:prstGeom prst="rightArrow">
              <a:avLst>
                <a:gd name="adj1" fmla="val 35167"/>
                <a:gd name="adj2" fmla="val 110682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rot="13456379">
              <a:off x="3456709" y="3076007"/>
              <a:ext cx="739312" cy="261746"/>
            </a:xfrm>
            <a:prstGeom prst="rightArrow">
              <a:avLst>
                <a:gd name="adj1" fmla="val 35167"/>
                <a:gd name="adj2" fmla="val 110479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gray">
            <a:xfrm>
              <a:off x="3222956" y="2612919"/>
              <a:ext cx="278600" cy="28188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gray">
            <a:xfrm>
              <a:off x="6200743" y="3860195"/>
              <a:ext cx="278601" cy="28188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gray">
            <a:xfrm>
              <a:off x="3848418" y="5389075"/>
              <a:ext cx="278601" cy="28188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  <a:ea typeface="新細明體" charset="-120"/>
              </a:endParaRPr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gray">
            <a:xfrm>
              <a:off x="3901111" y="3223658"/>
              <a:ext cx="1418826" cy="1488595"/>
            </a:xfrm>
            <a:prstGeom prst="ellipse">
              <a:avLst/>
            </a:prstGeom>
            <a:solidFill>
              <a:srgbClr val="0000FF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kumimoji="1" lang="zh-TW" altLang="en-US" sz="3600" b="1" dirty="0" smtClean="0">
                  <a:ea typeface="Gulim" pitchFamily="34" charset="-127"/>
                </a:rPr>
                <a:t>國際觀</a:t>
              </a:r>
              <a:endParaRPr kumimoji="1" lang="ko-KR" altLang="en-US" sz="3600" b="1" dirty="0">
                <a:ea typeface="Gulim" pitchFamily="34" charset="-127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915816" y="2204864"/>
              <a:ext cx="3416598" cy="3456384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93759" y="2677271"/>
            <a:ext cx="25066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中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r>
              <a:rPr lang="zh-TW" altLang="en-US" sz="2800" b="1" dirty="0" smtClean="0">
                <a:latin typeface="+mn-ea"/>
                <a:ea typeface="+mn-ea"/>
              </a:rPr>
              <a:t>高年級</a:t>
            </a:r>
            <a:endParaRPr lang="en-US" altLang="zh-TW" sz="28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800" dirty="0" smtClean="0">
                <a:latin typeface="+mn-ea"/>
              </a:rPr>
              <a:t>城鄉共學活動</a:t>
            </a:r>
            <a:endParaRPr lang="en-US" altLang="zh-TW" sz="2800" b="1" dirty="0">
              <a:latin typeface="+mn-ea"/>
              <a:ea typeface="+mn-ea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983092" y="5500175"/>
            <a:ext cx="239059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TW" sz="2800" b="1" dirty="0" smtClean="0">
                <a:latin typeface="+mn-ea"/>
                <a:ea typeface="+mn-ea"/>
              </a:rPr>
              <a:t>5</a:t>
            </a:r>
            <a:r>
              <a:rPr lang="zh-TW" altLang="en-US" sz="2800" b="1" dirty="0" smtClean="0">
                <a:latin typeface="+mn-ea"/>
                <a:ea typeface="+mn-ea"/>
              </a:rPr>
              <a:t>年級</a:t>
            </a:r>
            <a:endParaRPr lang="en-US" altLang="zh-TW" sz="2800" b="1" dirty="0" smtClean="0">
              <a:latin typeface="+mn-ea"/>
              <a:ea typeface="+mn-ea"/>
            </a:endParaRPr>
          </a:p>
          <a:p>
            <a:pPr algn="l">
              <a:defRPr/>
            </a:pPr>
            <a:r>
              <a:rPr lang="zh-TW" altLang="en-US" sz="2800" dirty="0" smtClean="0">
                <a:latin typeface="+mn-ea"/>
              </a:rPr>
              <a:t>校際交流活動</a:t>
            </a:r>
            <a:endParaRPr lang="en-US" altLang="zh-TW" sz="2800" b="1" dirty="0">
              <a:latin typeface="+mn-ea"/>
              <a:ea typeface="+mn-ea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789724" y="3768588"/>
            <a:ext cx="23034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latin typeface="+mn-ea"/>
                <a:ea typeface="+mn-ea"/>
              </a:rPr>
              <a:t>1~6</a:t>
            </a:r>
            <a:r>
              <a:rPr lang="zh-TW" altLang="en-US" sz="2800" b="1" dirty="0" smtClean="0">
                <a:latin typeface="+mn-ea"/>
                <a:ea typeface="+mn-ea"/>
              </a:rPr>
              <a:t>年級</a:t>
            </a:r>
            <a:endParaRPr lang="en-US" altLang="zh-TW" sz="28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英語單字王</a:t>
            </a:r>
            <a:endParaRPr lang="en-US" altLang="zh-TW" sz="2800" b="1" dirty="0">
              <a:latin typeface="+mn-ea"/>
              <a:ea typeface="+mn-ea"/>
            </a:endParaRPr>
          </a:p>
        </p:txBody>
      </p:sp>
      <p:sp>
        <p:nvSpPr>
          <p:cNvPr id="27" name="內容版面配置區 2"/>
          <p:cNvSpPr>
            <a:spLocks noGrp="1"/>
          </p:cNvSpPr>
          <p:nvPr>
            <p:ph sz="half" idx="1"/>
          </p:nvPr>
        </p:nvSpPr>
        <p:spPr>
          <a:xfrm>
            <a:off x="636540" y="1525052"/>
            <a:ext cx="5519635" cy="9194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跳脫課本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跨出教室的學習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(104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" name="圖片 17" descr="L_2011-4-27-13-44-4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3187" y="3971295"/>
            <a:ext cx="504056" cy="504056"/>
          </a:xfrm>
          <a:prstGeom prst="rect">
            <a:avLst/>
          </a:prstGeom>
        </p:spPr>
      </p:pic>
      <p:pic>
        <p:nvPicPr>
          <p:cNvPr id="22" name="圖片 21" descr="L_2011-4-27-13-44-45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2928934"/>
            <a:ext cx="504056" cy="504056"/>
          </a:xfrm>
          <a:prstGeom prst="rect">
            <a:avLst/>
          </a:prstGeom>
        </p:spPr>
      </p:pic>
      <p:pic>
        <p:nvPicPr>
          <p:cNvPr id="25" name="圖片 24" descr="L_2011-4-27-13-44-45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643182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讓孩子的天賦發光</a:t>
            </a:r>
            <a:endParaRPr lang="zh-TW" altLang="en-US" dirty="0"/>
          </a:p>
        </p:txBody>
      </p:sp>
      <p:sp>
        <p:nvSpPr>
          <p:cNvPr id="27" name="內容版面配置區 2"/>
          <p:cNvSpPr>
            <a:spLocks noGrp="1"/>
          </p:cNvSpPr>
          <p:nvPr>
            <p:ph sz="half" idx="1"/>
          </p:nvPr>
        </p:nvSpPr>
        <p:spPr>
          <a:xfrm>
            <a:off x="323528" y="1417966"/>
            <a:ext cx="5519635" cy="9194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1~6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年級英語單字王</a:t>
            </a:r>
            <a:endParaRPr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2998373" y="2917317"/>
            <a:ext cx="2707528" cy="2687609"/>
          </a:xfrm>
          <a:prstGeom prst="ellipse">
            <a:avLst/>
          </a:prstGeom>
          <a:noFill/>
          <a:ln w="635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gray">
          <a:xfrm>
            <a:off x="3523461" y="2184259"/>
            <a:ext cx="1658863" cy="1647428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latinLnBrk="1" hangingPunct="1">
              <a:defRPr/>
            </a:pPr>
            <a:r>
              <a:rPr kumimoji="1" lang="zh-TW" altLang="en-US" sz="2800" b="1" dirty="0" smtClean="0">
                <a:latin typeface="+mn-ea"/>
              </a:rPr>
              <a:t>單字高手</a:t>
            </a:r>
            <a:endParaRPr kumimoji="1" lang="ko-KR" altLang="en-US" sz="2800" b="1" dirty="0">
              <a:latin typeface="+mn-ea"/>
            </a:endParaRPr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gray">
          <a:xfrm>
            <a:off x="4876320" y="3894793"/>
            <a:ext cx="1659161" cy="1647026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1">
              <a:defRPr/>
            </a:pPr>
            <a:r>
              <a:rPr kumimoji="1" lang="zh-TW" altLang="en-US" sz="2800" dirty="0">
                <a:latin typeface="+mn-ea"/>
              </a:rPr>
              <a:t>單字王</a:t>
            </a:r>
            <a:endParaRPr kumimoji="1" lang="ko-KR" altLang="en-US" sz="2800" dirty="0">
              <a:latin typeface="+mn-ea"/>
            </a:endParaRPr>
          </a:p>
        </p:txBody>
      </p:sp>
      <p:sp>
        <p:nvSpPr>
          <p:cNvPr id="31" name="Oval 35"/>
          <p:cNvSpPr>
            <a:spLocks noChangeArrowheads="1"/>
          </p:cNvSpPr>
          <p:nvPr/>
        </p:nvSpPr>
        <p:spPr bwMode="gray">
          <a:xfrm>
            <a:off x="2138616" y="3851734"/>
            <a:ext cx="1660081" cy="1647428"/>
          </a:xfrm>
          <a:prstGeom prst="ellipse">
            <a:avLst/>
          </a:prstGeom>
          <a:solidFill>
            <a:srgbClr val="FF9900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latinLnBrk="1" hangingPunct="1">
              <a:defRPr/>
            </a:pPr>
            <a:r>
              <a:rPr kumimoji="1" lang="zh-TW" altLang="en-US" sz="2800" dirty="0">
                <a:latin typeface="+mn-ea"/>
              </a:rPr>
              <a:t>單字達人</a:t>
            </a:r>
            <a:endParaRPr kumimoji="1" lang="ko-KR" altLang="en-US" sz="2800" dirty="0">
              <a:latin typeface="+mn-ea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472005" y="1803950"/>
            <a:ext cx="194421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 smtClean="0">
                <a:latin typeface="+mn-ea"/>
                <a:ea typeface="+mn-ea"/>
              </a:rPr>
              <a:t>精熟課文</a:t>
            </a:r>
            <a:endParaRPr lang="en-US" altLang="zh-TW" sz="24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400" b="1" dirty="0" smtClean="0">
                <a:latin typeface="+mn-ea"/>
                <a:ea typeface="+mn-ea"/>
              </a:rPr>
              <a:t>內容單字</a:t>
            </a:r>
            <a:endParaRPr lang="en-US" altLang="zh-TW" sz="2400" b="1" dirty="0">
              <a:latin typeface="+mn-ea"/>
              <a:ea typeface="+mn-ea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5558473" y="4405200"/>
            <a:ext cx="245010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dirty="0" smtClean="0">
                <a:latin typeface="+mn-ea"/>
              </a:rPr>
              <a:t>加廣</a:t>
            </a:r>
            <a:endParaRPr lang="en-US" altLang="zh-TW" sz="2400" dirty="0" smtClean="0">
              <a:latin typeface="+mn-ea"/>
            </a:endParaRPr>
          </a:p>
          <a:p>
            <a:pPr>
              <a:defRPr/>
            </a:pPr>
            <a:r>
              <a:rPr lang="zh-TW" altLang="en-US" sz="2400" dirty="0" smtClean="0">
                <a:latin typeface="+mn-ea"/>
              </a:rPr>
              <a:t>課文延伸</a:t>
            </a:r>
            <a:endParaRPr lang="en-US" altLang="zh-TW" sz="2400" dirty="0" smtClean="0">
              <a:latin typeface="+mn-ea"/>
            </a:endParaRPr>
          </a:p>
          <a:p>
            <a:pPr>
              <a:defRPr/>
            </a:pPr>
            <a:r>
              <a:rPr lang="zh-TW" altLang="en-US" sz="2400" dirty="0" smtClean="0">
                <a:latin typeface="+mn-ea"/>
              </a:rPr>
              <a:t>英語詞彙</a:t>
            </a:r>
            <a:endParaRPr lang="en-US" altLang="zh-TW" sz="2400" dirty="0">
              <a:latin typeface="+mn-ea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692755" y="4243595"/>
            <a:ext cx="239059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2400" b="1" dirty="0" smtClean="0">
                <a:latin typeface="+mn-ea"/>
              </a:rPr>
              <a:t>學習</a:t>
            </a:r>
            <a:endParaRPr lang="en-US" altLang="zh-TW" sz="2400" b="1" dirty="0" smtClean="0">
              <a:latin typeface="+mn-ea"/>
            </a:endParaRPr>
          </a:p>
          <a:p>
            <a:pPr algn="l">
              <a:defRPr/>
            </a:pPr>
            <a:r>
              <a:rPr lang="zh-TW" altLang="en-US" sz="2400" b="1" dirty="0" smtClean="0">
                <a:latin typeface="+mn-ea"/>
              </a:rPr>
              <a:t>課文內容</a:t>
            </a:r>
            <a:endParaRPr lang="en-US" altLang="zh-TW" sz="2400" b="1" dirty="0" smtClean="0">
              <a:latin typeface="+mn-ea"/>
            </a:endParaRPr>
          </a:p>
          <a:p>
            <a:pPr algn="l">
              <a:defRPr/>
            </a:pPr>
            <a:r>
              <a:rPr lang="zh-TW" altLang="en-US" sz="2400" b="1" dirty="0" smtClean="0">
                <a:latin typeface="+mn-ea"/>
              </a:rPr>
              <a:t>補充字彙</a:t>
            </a:r>
            <a:endParaRPr lang="en-US" altLang="zh-TW" sz="2400" b="1" dirty="0">
              <a:latin typeface="+mn-ea"/>
            </a:endParaRPr>
          </a:p>
        </p:txBody>
      </p:sp>
      <p:sp>
        <p:nvSpPr>
          <p:cNvPr id="5" name="書卷 (垂直) 4"/>
          <p:cNvSpPr/>
          <p:nvPr/>
        </p:nvSpPr>
        <p:spPr bwMode="auto">
          <a:xfrm>
            <a:off x="6283278" y="3612875"/>
            <a:ext cx="1083386" cy="792325"/>
          </a:xfrm>
          <a:prstGeom prst="vertic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全校性</a:t>
            </a:r>
            <a:endParaRPr kumimoji="0" lang="en-US" altLang="zh-TW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競賽</a:t>
            </a:r>
          </a:p>
        </p:txBody>
      </p:sp>
    </p:spTree>
    <p:extLst>
      <p:ext uri="{BB962C8B-B14F-4D97-AF65-F5344CB8AC3E}">
        <p14:creationId xmlns:p14="http://schemas.microsoft.com/office/powerpoint/2010/main" val="10538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gray">
          <a:xfrm>
            <a:off x="1395546" y="718722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zh-TW" altLang="en-US" dirty="0"/>
              <a:t>文昌小學堂</a:t>
            </a:r>
            <a:r>
              <a:rPr lang="zh-TW" altLang="en-US" kern="0" dirty="0" smtClean="0"/>
              <a:t> </a:t>
            </a:r>
            <a:r>
              <a:rPr lang="en-US" altLang="zh-TW" kern="0" dirty="0" smtClean="0"/>
              <a:t>NO.3</a:t>
            </a:r>
            <a:endParaRPr lang="zh-TW" altLang="en-US" kern="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46" y="1988840"/>
            <a:ext cx="3024336" cy="3744416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755576" y="2060848"/>
            <a:ext cx="4032448" cy="111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zh-TW" altLang="en-US" sz="2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以下哪一句話，較符合您心中對孩子未來發展的期待</a:t>
            </a:r>
            <a:endParaRPr lang="en-US" altLang="zh-TW" sz="2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600574" y="3291992"/>
            <a:ext cx="3672408" cy="360040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孩子，希望你出人頭地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sz="half" idx="1"/>
          </p:nvPr>
        </p:nvSpPr>
        <p:spPr>
          <a:xfrm>
            <a:off x="627837" y="5043132"/>
            <a:ext cx="4160187" cy="360362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孩子，祝你實踐夢想目標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sz="half" idx="1"/>
          </p:nvPr>
        </p:nvSpPr>
        <p:spPr>
          <a:xfrm>
            <a:off x="607661" y="3871972"/>
            <a:ext cx="3827909" cy="360363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孩子，你開心快樂就好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sz="half" idx="1"/>
          </p:nvPr>
        </p:nvSpPr>
        <p:spPr>
          <a:xfrm>
            <a:off x="616370" y="4457552"/>
            <a:ext cx="4036347" cy="360363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孩子，希望你能過好日子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gray">
          <a:xfrm>
            <a:off x="1395546" y="718722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zh-TW" altLang="en-US" kern="0" dirty="0" smtClean="0"/>
              <a:t>因應未來的世界</a:t>
            </a:r>
            <a:r>
              <a:rPr lang="en-US" altLang="zh-TW" kern="0" dirty="0" smtClean="0"/>
              <a:t>.</a:t>
            </a:r>
            <a:r>
              <a:rPr lang="zh-TW" altLang="en-US" kern="0" dirty="0" smtClean="0"/>
              <a:t>現在的孩子如何做好準備</a:t>
            </a:r>
            <a:r>
              <a:rPr lang="en-US" altLang="zh-TW" kern="0" dirty="0" smtClean="0"/>
              <a:t>?</a:t>
            </a:r>
            <a:endParaRPr lang="zh-TW" altLang="en-US" kern="0" dirty="0"/>
          </a:p>
        </p:txBody>
      </p:sp>
      <p:pic>
        <p:nvPicPr>
          <p:cNvPr id="13" name="Picture 2" descr="https://encrypted-tbn3.gstatic.com/images?q=tbn:ANd9GcRS-72ioxEjB4f_vaf2cpikDJPP6aF-DB39IAAZJYZJvC4-hrac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791">
            <a:off x="464134" y="2237304"/>
            <a:ext cx="3238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圓角矩形 13">
            <a:hlinkClick r:id="rId4"/>
          </p:cNvPr>
          <p:cNvSpPr/>
          <p:nvPr/>
        </p:nvSpPr>
        <p:spPr bwMode="auto">
          <a:xfrm>
            <a:off x="3753031" y="3571432"/>
            <a:ext cx="367240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2400"/>
              </a:spcBef>
            </a:pPr>
            <a:r>
              <a:rPr lang="zh-TW" altLang="zh-TW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未來教育</a:t>
            </a:r>
            <a:r>
              <a:rPr lang="en-US" altLang="zh-TW" sz="2000" dirty="0">
                <a:solidFill>
                  <a:srgbClr val="FFFF00"/>
                </a:solidFill>
                <a:latin typeface="文鼎ＰＯＰ－４"/>
                <a:ea typeface="Microsoft Yi Baiti" panose="03000500000000000000" pitchFamily="66" charset="0"/>
              </a:rPr>
              <a:t>-Future of learning</a:t>
            </a: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文鼎ＰＯＰ－４"/>
            </a:endParaRPr>
          </a:p>
        </p:txBody>
      </p:sp>
      <p:sp>
        <p:nvSpPr>
          <p:cNvPr id="16" name="圓角矩形 15">
            <a:hlinkClick r:id="rId5"/>
          </p:cNvPr>
          <p:cNvSpPr/>
          <p:nvPr/>
        </p:nvSpPr>
        <p:spPr bwMode="auto">
          <a:xfrm>
            <a:off x="3753031" y="4380158"/>
            <a:ext cx="3672408" cy="504056"/>
          </a:xfrm>
          <a:prstGeom prst="roundRect">
            <a:avLst/>
          </a:prstGeom>
          <a:solidFill>
            <a:srgbClr val="33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ts val="2400"/>
              </a:spcBef>
            </a:pPr>
            <a:r>
              <a:rPr lang="zh-TW" altLang="zh-TW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打破平均的迷思</a:t>
            </a:r>
            <a:endParaRPr lang="zh-TW" altLang="en-US" sz="2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gray">
          <a:xfrm>
            <a:off x="1395546" y="718722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zh-TW" altLang="en-US" kern="0" dirty="0" smtClean="0"/>
              <a:t>激勵孩子為自己創造成功</a:t>
            </a:r>
            <a:endParaRPr lang="zh-TW" altLang="en-US" kern="0" dirty="0"/>
          </a:p>
        </p:txBody>
      </p:sp>
      <p:grpSp>
        <p:nvGrpSpPr>
          <p:cNvPr id="6" name="群組 5"/>
          <p:cNvGrpSpPr/>
          <p:nvPr/>
        </p:nvGrpSpPr>
        <p:grpSpPr>
          <a:xfrm>
            <a:off x="1907704" y="1988840"/>
            <a:ext cx="8496944" cy="4064000"/>
            <a:chOff x="467544" y="2132856"/>
            <a:chExt cx="8496944" cy="4064000"/>
          </a:xfrm>
        </p:grpSpPr>
        <p:graphicFrame>
          <p:nvGraphicFramePr>
            <p:cNvPr id="2" name="資料庫圖表 1"/>
            <p:cNvGraphicFramePr/>
            <p:nvPr>
              <p:extLst>
                <p:ext uri="{D42A27DB-BD31-4B8C-83A1-F6EECF244321}">
                  <p14:modId xmlns:p14="http://schemas.microsoft.com/office/powerpoint/2010/main" val="3154510413"/>
                </p:ext>
              </p:extLst>
            </p:nvPr>
          </p:nvGraphicFramePr>
          <p:xfrm>
            <a:off x="467544" y="2132856"/>
            <a:ext cx="8496944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橢圓 4"/>
            <p:cNvSpPr/>
            <p:nvPr/>
          </p:nvSpPr>
          <p:spPr bwMode="auto">
            <a:xfrm>
              <a:off x="3923928" y="3356992"/>
              <a:ext cx="1584176" cy="1584176"/>
            </a:xfrm>
            <a:prstGeom prst="ellipse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文昌送給孩子們的六大學習禮物</a:t>
              </a:r>
            </a:p>
          </p:txBody>
        </p:sp>
      </p:grpSp>
      <p:pic>
        <p:nvPicPr>
          <p:cNvPr id="18" name="圖片 17" descr="D:\阿貞在文昌\照片\102.11.06小一注音符號闖關\20131106_0929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2564904"/>
            <a:ext cx="2709163" cy="27363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 descr="L_2011-4-27-13-44-45.jpg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2285992"/>
            <a:ext cx="504056" cy="504056"/>
          </a:xfrm>
          <a:prstGeom prst="rect">
            <a:avLst/>
          </a:prstGeom>
        </p:spPr>
      </p:pic>
      <p:pic>
        <p:nvPicPr>
          <p:cNvPr id="8" name="圖片 7" descr="L_2011-4-27-13-44-45.jpg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2285992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2773363" y="2060575"/>
            <a:ext cx="3671887" cy="792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>
              <a:defRPr/>
            </a:pPr>
            <a:r>
              <a:rPr lang="zh-TW" altLang="en-US" sz="2400" dirty="0" smtClean="0">
                <a:latin typeface="+mn-ea"/>
              </a:rPr>
              <a:t>電話聯絡</a:t>
            </a:r>
            <a:endParaRPr lang="zh-TW" altLang="en-US" sz="2400" dirty="0">
              <a:latin typeface="+mn-ea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2773363" y="2936875"/>
            <a:ext cx="3671887" cy="7921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>
              <a:defRPr/>
            </a:pPr>
            <a:r>
              <a:rPr lang="zh-TW" altLang="en-US" sz="2400" dirty="0" smtClean="0">
                <a:latin typeface="+mn-ea"/>
              </a:rPr>
              <a:t>會面討論</a:t>
            </a:r>
            <a:endParaRPr lang="zh-TW" altLang="en-US" sz="2400" dirty="0">
              <a:latin typeface="+mn-ea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2773363" y="3814763"/>
            <a:ext cx="3671887" cy="79216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>
              <a:defRPr/>
            </a:pPr>
            <a:r>
              <a:rPr lang="zh-TW" altLang="en-US" sz="2400" dirty="0" smtClean="0">
                <a:latin typeface="+mn-ea"/>
              </a:rPr>
              <a:t>聯絡本</a:t>
            </a:r>
            <a:endParaRPr lang="zh-TW" altLang="en-US" sz="2400" dirty="0">
              <a:latin typeface="+mn-ea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2773363" y="4692650"/>
            <a:ext cx="3671887" cy="7921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>
              <a:defRPr/>
            </a:pPr>
            <a:r>
              <a:rPr lang="zh-TW" altLang="en-US" sz="2400" dirty="0" smtClean="0">
                <a:latin typeface="+mn-ea"/>
              </a:rPr>
              <a:t>班群家長會</a:t>
            </a:r>
            <a:endParaRPr lang="zh-TW" altLang="en-US" sz="2400" dirty="0">
              <a:latin typeface="+mn-ea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>
            <a:off x="2773363" y="5570538"/>
            <a:ext cx="3671887" cy="7921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>
              <a:defRPr/>
            </a:pPr>
            <a:r>
              <a:rPr lang="zh-TW" altLang="en-US" sz="2400" dirty="0" smtClean="0">
                <a:latin typeface="+mn-ea"/>
              </a:rPr>
              <a:t>其他</a:t>
            </a:r>
            <a:endParaRPr lang="zh-TW" altLang="en-US" sz="2400" dirty="0">
              <a:latin typeface="+mn-ea"/>
            </a:endParaRPr>
          </a:p>
        </p:txBody>
      </p:sp>
      <p:cxnSp>
        <p:nvCxnSpPr>
          <p:cNvPr id="24585" name="AutoShape 8"/>
          <p:cNvCxnSpPr>
            <a:cxnSpLocks noChangeShapeType="1"/>
            <a:stCxn id="6" idx="1"/>
          </p:cNvCxnSpPr>
          <p:nvPr/>
        </p:nvCxnSpPr>
        <p:spPr bwMode="auto">
          <a:xfrm flipH="1">
            <a:off x="1720850" y="2457450"/>
            <a:ext cx="1052513" cy="1754188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AutoShape 9"/>
          <p:cNvCxnSpPr>
            <a:cxnSpLocks noChangeShapeType="1"/>
            <a:stCxn id="7" idx="1"/>
          </p:cNvCxnSpPr>
          <p:nvPr/>
        </p:nvCxnSpPr>
        <p:spPr bwMode="auto">
          <a:xfrm flipH="1">
            <a:off x="1720850" y="3333750"/>
            <a:ext cx="1052513" cy="877888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AutoShape 10"/>
          <p:cNvCxnSpPr>
            <a:cxnSpLocks noChangeShapeType="1"/>
            <a:stCxn id="8" idx="1"/>
          </p:cNvCxnSpPr>
          <p:nvPr/>
        </p:nvCxnSpPr>
        <p:spPr bwMode="auto">
          <a:xfrm flipH="1">
            <a:off x="1720850" y="4211638"/>
            <a:ext cx="1052513" cy="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AutoShape 11"/>
          <p:cNvCxnSpPr>
            <a:cxnSpLocks noChangeShapeType="1"/>
            <a:stCxn id="9" idx="1"/>
          </p:cNvCxnSpPr>
          <p:nvPr/>
        </p:nvCxnSpPr>
        <p:spPr bwMode="auto">
          <a:xfrm flipH="1" flipV="1">
            <a:off x="1720850" y="4211638"/>
            <a:ext cx="1052513" cy="877887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AutoShape 12"/>
          <p:cNvCxnSpPr>
            <a:cxnSpLocks noChangeShapeType="1"/>
            <a:stCxn id="10" idx="1"/>
          </p:cNvCxnSpPr>
          <p:nvPr/>
        </p:nvCxnSpPr>
        <p:spPr bwMode="auto">
          <a:xfrm flipH="1" flipV="1">
            <a:off x="1720850" y="4211638"/>
            <a:ext cx="1052513" cy="1755775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0" name="AutoShape 13"/>
          <p:cNvCxnSpPr>
            <a:cxnSpLocks noChangeShapeType="1"/>
            <a:stCxn id="6" idx="3"/>
          </p:cNvCxnSpPr>
          <p:nvPr/>
        </p:nvCxnSpPr>
        <p:spPr bwMode="auto">
          <a:xfrm>
            <a:off x="6445250" y="2457450"/>
            <a:ext cx="1052513" cy="1754188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AutoShape 14"/>
          <p:cNvCxnSpPr>
            <a:cxnSpLocks noChangeShapeType="1"/>
            <a:stCxn id="7" idx="3"/>
          </p:cNvCxnSpPr>
          <p:nvPr/>
        </p:nvCxnSpPr>
        <p:spPr bwMode="auto">
          <a:xfrm>
            <a:off x="6445250" y="3333750"/>
            <a:ext cx="1052513" cy="877888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2" name="AutoShape 15"/>
          <p:cNvCxnSpPr>
            <a:cxnSpLocks noChangeShapeType="1"/>
            <a:stCxn id="8" idx="3"/>
          </p:cNvCxnSpPr>
          <p:nvPr/>
        </p:nvCxnSpPr>
        <p:spPr bwMode="auto">
          <a:xfrm>
            <a:off x="6445250" y="4211638"/>
            <a:ext cx="1052513" cy="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3" name="AutoShape 16"/>
          <p:cNvCxnSpPr>
            <a:cxnSpLocks noChangeShapeType="1"/>
            <a:stCxn id="9" idx="3"/>
          </p:cNvCxnSpPr>
          <p:nvPr/>
        </p:nvCxnSpPr>
        <p:spPr bwMode="auto">
          <a:xfrm flipV="1">
            <a:off x="6445250" y="4211638"/>
            <a:ext cx="1052513" cy="877887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AutoShape 17"/>
          <p:cNvCxnSpPr>
            <a:cxnSpLocks noChangeShapeType="1"/>
            <a:stCxn id="10" idx="3"/>
          </p:cNvCxnSpPr>
          <p:nvPr/>
        </p:nvCxnSpPr>
        <p:spPr bwMode="auto">
          <a:xfrm flipV="1">
            <a:off x="6445250" y="4211638"/>
            <a:ext cx="1052513" cy="1755775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18"/>
          <p:cNvSpPr>
            <a:spLocks noChangeArrowheads="1"/>
          </p:cNvSpPr>
          <p:nvPr/>
        </p:nvSpPr>
        <p:spPr bwMode="gray">
          <a:xfrm>
            <a:off x="468313" y="3352800"/>
            <a:ext cx="1728788" cy="172878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/>
          <a:p>
            <a:pPr>
              <a:defRPr/>
            </a:pPr>
            <a:r>
              <a:rPr lang="zh-TW" altLang="en-US" sz="3600" b="1" dirty="0">
                <a:latin typeface="+mn-ea"/>
              </a:rPr>
              <a:t>老師</a:t>
            </a: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gray">
          <a:xfrm>
            <a:off x="7029451" y="3352800"/>
            <a:ext cx="1728788" cy="172878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/>
          <a:p>
            <a:pPr>
              <a:defRPr/>
            </a:pPr>
            <a:r>
              <a:rPr lang="zh-TW" altLang="en-US" sz="3600" b="1" dirty="0">
                <a:latin typeface="+mn-ea"/>
              </a:rPr>
              <a:t>家長</a:t>
            </a:r>
          </a:p>
        </p:txBody>
      </p:sp>
      <p:sp>
        <p:nvSpPr>
          <p:cNvPr id="24599" name="標題 22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832648" cy="935509"/>
          </a:xfrm>
        </p:spPr>
        <p:txBody>
          <a:bodyPr/>
          <a:lstStyle/>
          <a:p>
            <a:r>
              <a:rPr lang="zh-TW" altLang="en-US" dirty="0" smtClean="0"/>
              <a:t>讓我們一起攜手為孩子的未來打拼</a:t>
            </a: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462471" y="1625410"/>
            <a:ext cx="2819351" cy="111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親師合作</a:t>
            </a:r>
            <a:r>
              <a:rPr lang="en-US" altLang="zh-TW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…</a:t>
            </a:r>
            <a:endParaRPr lang="en-US" altLang="zh-TW" sz="2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5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標題 22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832648" cy="935509"/>
          </a:xfrm>
        </p:spPr>
        <p:txBody>
          <a:bodyPr/>
          <a:lstStyle/>
          <a:p>
            <a:r>
              <a:rPr lang="zh-TW" altLang="en-US" dirty="0" smtClean="0"/>
              <a:t>讓我們一起攜手為孩子的未來打拼</a:t>
            </a: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462471" y="1625410"/>
            <a:ext cx="2819351" cy="111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合作行動</a:t>
            </a:r>
            <a:endParaRPr lang="en-US" altLang="zh-TW" sz="2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aphicFrame>
        <p:nvGraphicFramePr>
          <p:cNvPr id="23" name="資料庫圖表 22"/>
          <p:cNvGraphicFramePr/>
          <p:nvPr>
            <p:extLst>
              <p:ext uri="{D42A27DB-BD31-4B8C-83A1-F6EECF244321}">
                <p14:modId xmlns:p14="http://schemas.microsoft.com/office/powerpoint/2010/main" val="800619837"/>
              </p:ext>
            </p:extLst>
          </p:nvPr>
        </p:nvGraphicFramePr>
        <p:xfrm>
          <a:off x="6372200" y="1772816"/>
          <a:ext cx="2423592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群組 55"/>
          <p:cNvGrpSpPr>
            <a:grpSpLocks/>
          </p:cNvGrpSpPr>
          <p:nvPr/>
        </p:nvGrpSpPr>
        <p:grpSpPr bwMode="auto">
          <a:xfrm>
            <a:off x="827584" y="2492896"/>
            <a:ext cx="5621337" cy="3648076"/>
            <a:chOff x="993227" y="1268760"/>
            <a:chExt cx="5887701" cy="3992311"/>
          </a:xfrm>
        </p:grpSpPr>
        <p:grpSp>
          <p:nvGrpSpPr>
            <p:cNvPr id="25" name="群組 29"/>
            <p:cNvGrpSpPr>
              <a:grpSpLocks/>
            </p:cNvGrpSpPr>
            <p:nvPr/>
          </p:nvGrpSpPr>
          <p:grpSpPr bwMode="auto">
            <a:xfrm rot="1760325">
              <a:off x="3556704" y="2516285"/>
              <a:ext cx="711027" cy="959153"/>
              <a:chOff x="2797241" y="963459"/>
              <a:chExt cx="711027" cy="959153"/>
            </a:xfrm>
          </p:grpSpPr>
          <p:sp>
            <p:nvSpPr>
              <p:cNvPr id="54" name="直線接點 3"/>
              <p:cNvSpPr/>
              <p:nvPr/>
            </p:nvSpPr>
            <p:spPr>
              <a:xfrm rot="18528393">
                <a:off x="2763184" y="1182189"/>
                <a:ext cx="755725" cy="69834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07"/>
                    </a:moveTo>
                    <a:lnTo>
                      <a:pt x="1236526" y="30907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直線接點 4"/>
              <p:cNvSpPr/>
              <p:nvPr/>
            </p:nvSpPr>
            <p:spPr>
              <a:xfrm rot="18528393">
                <a:off x="2928525" y="962501"/>
                <a:ext cx="62543" cy="631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700" tIns="0" rIns="12700" bIns="0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TW" altLang="en-US" sz="500"/>
              </a:p>
            </p:txBody>
          </p:sp>
        </p:grpSp>
        <p:grpSp>
          <p:nvGrpSpPr>
            <p:cNvPr id="26" name="群組 17"/>
            <p:cNvGrpSpPr>
              <a:grpSpLocks/>
            </p:cNvGrpSpPr>
            <p:nvPr/>
          </p:nvGrpSpPr>
          <p:grpSpPr bwMode="auto">
            <a:xfrm rot="847639">
              <a:off x="3362700" y="1919503"/>
              <a:ext cx="711027" cy="799717"/>
              <a:chOff x="2707635" y="963459"/>
              <a:chExt cx="711027" cy="799717"/>
            </a:xfrm>
          </p:grpSpPr>
          <p:sp>
            <p:nvSpPr>
              <p:cNvPr id="52" name="直線接點 3"/>
              <p:cNvSpPr/>
              <p:nvPr/>
            </p:nvSpPr>
            <p:spPr>
              <a:xfrm rot="18528393">
                <a:off x="2684222" y="1026233"/>
                <a:ext cx="755724" cy="71330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07"/>
                    </a:moveTo>
                    <a:lnTo>
                      <a:pt x="1236526" y="30907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直線接點 4"/>
              <p:cNvSpPr/>
              <p:nvPr/>
            </p:nvSpPr>
            <p:spPr>
              <a:xfrm rot="18528393">
                <a:off x="2929403" y="963171"/>
                <a:ext cx="62543" cy="615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700" tIns="0" rIns="12700" bIns="0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TW" altLang="en-US" sz="500"/>
              </a:p>
            </p:txBody>
          </p:sp>
        </p:grpSp>
        <p:grpSp>
          <p:nvGrpSpPr>
            <p:cNvPr id="27" name="群組 18"/>
            <p:cNvGrpSpPr>
              <a:grpSpLocks/>
            </p:cNvGrpSpPr>
            <p:nvPr/>
          </p:nvGrpSpPr>
          <p:grpSpPr bwMode="auto">
            <a:xfrm>
              <a:off x="4140758" y="1268760"/>
              <a:ext cx="1830192" cy="648013"/>
              <a:chOff x="3348654" y="106226"/>
              <a:chExt cx="1925186" cy="1013779"/>
            </a:xfrm>
          </p:grpSpPr>
          <p:sp>
            <p:nvSpPr>
              <p:cNvPr id="50" name="圓角矩形 49"/>
              <p:cNvSpPr/>
              <p:nvPr/>
            </p:nvSpPr>
            <p:spPr>
              <a:xfrm>
                <a:off x="3348654" y="106226"/>
                <a:ext cx="1925186" cy="1013779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圓角矩形 6"/>
              <p:cNvSpPr/>
              <p:nvPr/>
            </p:nvSpPr>
            <p:spPr>
              <a:xfrm>
                <a:off x="3430859" y="206789"/>
                <a:ext cx="1684313" cy="6251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1244600">
                  <a:lnSpc>
                    <a:spcPts val="3000"/>
                  </a:lnSpc>
                  <a:spcAft>
                    <a:spcPts val="0"/>
                  </a:spcAft>
                  <a:defRPr/>
                </a:pPr>
                <a:r>
                  <a:rPr lang="zh-TW" altLang="en-US" sz="1400" b="1" dirty="0">
                    <a:latin typeface="+mj-ea"/>
                    <a:ea typeface="+mj-ea"/>
                  </a:rPr>
                  <a:t>參與教學活動籌備</a:t>
                </a:r>
                <a:endParaRPr lang="en-US" altLang="zh-TW" sz="14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8" name="群組 32"/>
            <p:cNvGrpSpPr>
              <a:grpSpLocks/>
            </p:cNvGrpSpPr>
            <p:nvPr/>
          </p:nvGrpSpPr>
          <p:grpSpPr bwMode="auto">
            <a:xfrm rot="3781176">
              <a:off x="3392092" y="3928621"/>
              <a:ext cx="711027" cy="799717"/>
              <a:chOff x="2707635" y="963459"/>
              <a:chExt cx="711027" cy="799717"/>
            </a:xfrm>
          </p:grpSpPr>
          <p:sp>
            <p:nvSpPr>
              <p:cNvPr id="48" name="直線接點 3"/>
              <p:cNvSpPr/>
              <p:nvPr/>
            </p:nvSpPr>
            <p:spPr>
              <a:xfrm rot="18528393">
                <a:off x="2673391" y="1033805"/>
                <a:ext cx="759864" cy="70186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07"/>
                    </a:moveTo>
                    <a:lnTo>
                      <a:pt x="1236526" y="30907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直線接點 4"/>
              <p:cNvSpPr/>
              <p:nvPr/>
            </p:nvSpPr>
            <p:spPr>
              <a:xfrm rot="18528393">
                <a:off x="2929179" y="963664"/>
                <a:ext cx="61521" cy="608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700" tIns="0" rIns="12700" bIns="0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TW" altLang="en-US" sz="500"/>
              </a:p>
            </p:txBody>
          </p:sp>
        </p:grpSp>
        <p:sp>
          <p:nvSpPr>
            <p:cNvPr id="47" name="直線接點 4"/>
            <p:cNvSpPr/>
            <p:nvPr/>
          </p:nvSpPr>
          <p:spPr bwMode="auto">
            <a:xfrm rot="2543283">
              <a:off x="3820182" y="4759713"/>
              <a:ext cx="61520" cy="60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 sz="500"/>
            </a:p>
          </p:txBody>
        </p:sp>
        <p:grpSp>
          <p:nvGrpSpPr>
            <p:cNvPr id="30" name="群組 39"/>
            <p:cNvGrpSpPr>
              <a:grpSpLocks/>
            </p:cNvGrpSpPr>
            <p:nvPr/>
          </p:nvGrpSpPr>
          <p:grpSpPr bwMode="auto">
            <a:xfrm>
              <a:off x="4572000" y="2132856"/>
              <a:ext cx="1722382" cy="648072"/>
              <a:chOff x="3347804" y="201601"/>
              <a:chExt cx="1811779" cy="1013871"/>
            </a:xfrm>
          </p:grpSpPr>
          <p:sp>
            <p:nvSpPr>
              <p:cNvPr id="44" name="圓角矩形 43"/>
              <p:cNvSpPr/>
              <p:nvPr/>
            </p:nvSpPr>
            <p:spPr>
              <a:xfrm>
                <a:off x="3347179" y="200570"/>
                <a:ext cx="1796247" cy="1013777"/>
              </a:xfrm>
              <a:prstGeom prst="roundRect">
                <a:avLst>
                  <a:gd name="adj" fmla="val 10000"/>
                </a:avLst>
              </a:prstGeom>
              <a:solidFill>
                <a:srgbClr val="008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圓角矩形 6"/>
              <p:cNvSpPr/>
              <p:nvPr/>
            </p:nvSpPr>
            <p:spPr>
              <a:xfrm>
                <a:off x="3422387" y="331030"/>
                <a:ext cx="1736781" cy="622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1244600">
                  <a:lnSpc>
                    <a:spcPts val="3000"/>
                  </a:lnSpc>
                  <a:spcAft>
                    <a:spcPts val="0"/>
                  </a:spcAft>
                  <a:defRPr/>
                </a:pPr>
                <a:r>
                  <a:rPr lang="zh-TW" altLang="en-US" sz="1400" b="1" dirty="0">
                    <a:latin typeface="+mj-ea"/>
                    <a:ea typeface="+mj-ea"/>
                  </a:rPr>
                  <a:t>分工班群事務活動</a:t>
                </a:r>
                <a:endParaRPr lang="en-US" altLang="zh-TW" sz="14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31" name="群組 42"/>
            <p:cNvGrpSpPr>
              <a:grpSpLocks/>
            </p:cNvGrpSpPr>
            <p:nvPr/>
          </p:nvGrpSpPr>
          <p:grpSpPr bwMode="auto">
            <a:xfrm>
              <a:off x="5152736" y="2970825"/>
              <a:ext cx="1728192" cy="648072"/>
              <a:chOff x="3347804" y="106226"/>
              <a:chExt cx="1817891" cy="1013871"/>
            </a:xfrm>
          </p:grpSpPr>
          <p:sp>
            <p:nvSpPr>
              <p:cNvPr id="42" name="圓角矩形 41"/>
              <p:cNvSpPr/>
              <p:nvPr/>
            </p:nvSpPr>
            <p:spPr>
              <a:xfrm>
                <a:off x="3348460" y="106988"/>
                <a:ext cx="1794499" cy="1013779"/>
              </a:xfrm>
              <a:prstGeom prst="roundRect">
                <a:avLst>
                  <a:gd name="adj" fmla="val 10000"/>
                </a:avLst>
              </a:prstGeom>
              <a:solidFill>
                <a:srgbClr val="008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圓角矩形 6"/>
              <p:cNvSpPr/>
              <p:nvPr/>
            </p:nvSpPr>
            <p:spPr>
              <a:xfrm>
                <a:off x="3430663" y="207551"/>
                <a:ext cx="1735032" cy="6251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1244600">
                  <a:lnSpc>
                    <a:spcPts val="3000"/>
                  </a:lnSpc>
                  <a:spcAft>
                    <a:spcPts val="0"/>
                  </a:spcAft>
                  <a:defRPr/>
                </a:pPr>
                <a:r>
                  <a:rPr lang="zh-TW" altLang="en-US" sz="1400" b="1" dirty="0">
                    <a:latin typeface="+mj-ea"/>
                    <a:ea typeface="+mj-ea"/>
                  </a:rPr>
                  <a:t>共謀班群未來重點</a:t>
                </a:r>
                <a:endParaRPr lang="en-US" altLang="zh-TW" sz="14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32" name="群組 45"/>
            <p:cNvGrpSpPr>
              <a:grpSpLocks/>
            </p:cNvGrpSpPr>
            <p:nvPr/>
          </p:nvGrpSpPr>
          <p:grpSpPr bwMode="auto">
            <a:xfrm>
              <a:off x="4716016" y="3832585"/>
              <a:ext cx="1728192" cy="648072"/>
              <a:chOff x="3347804" y="106226"/>
              <a:chExt cx="1817891" cy="1013871"/>
            </a:xfrm>
          </p:grpSpPr>
          <p:sp>
            <p:nvSpPr>
              <p:cNvPr id="40" name="圓角矩形 39"/>
              <p:cNvSpPr/>
              <p:nvPr/>
            </p:nvSpPr>
            <p:spPr>
              <a:xfrm>
                <a:off x="3347854" y="106894"/>
                <a:ext cx="1794499" cy="1013779"/>
              </a:xfrm>
              <a:prstGeom prst="roundRect">
                <a:avLst>
                  <a:gd name="adj" fmla="val 10000"/>
                </a:avLst>
              </a:prstGeom>
              <a:solidFill>
                <a:srgbClr val="008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圓角矩形 6"/>
              <p:cNvSpPr/>
              <p:nvPr/>
            </p:nvSpPr>
            <p:spPr>
              <a:xfrm>
                <a:off x="3430058" y="207457"/>
                <a:ext cx="1735032" cy="6251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7780" tIns="17780" rIns="17780" bIns="17780" spcCol="1270" anchor="ctr"/>
              <a:lstStyle/>
              <a:p>
                <a:pPr algn="ctr" defTabSz="1244600">
                  <a:lnSpc>
                    <a:spcPts val="3000"/>
                  </a:lnSpc>
                  <a:spcAft>
                    <a:spcPts val="0"/>
                  </a:spcAft>
                  <a:defRPr/>
                </a:pPr>
                <a:r>
                  <a:rPr lang="zh-TW" altLang="en-US" sz="1400" b="1" dirty="0">
                    <a:latin typeface="+mj-ea"/>
                    <a:ea typeface="+mj-ea"/>
                  </a:rPr>
                  <a:t>規劃班群親子活動</a:t>
                </a:r>
                <a:endParaRPr lang="en-US" altLang="zh-TW" sz="1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39" name="圓角矩形 6"/>
            <p:cNvSpPr/>
            <p:nvPr/>
          </p:nvSpPr>
          <p:spPr bwMode="auto">
            <a:xfrm>
              <a:off x="4433399" y="4861491"/>
              <a:ext cx="1651084" cy="399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1244600">
                <a:lnSpc>
                  <a:spcPts val="30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+mj-ea"/>
                  <a:ea typeface="+mj-ea"/>
                </a:rPr>
                <a:t>參與學校家長會</a:t>
              </a:r>
              <a:endParaRPr lang="en-US" altLang="zh-TW" sz="1400" b="1" dirty="0">
                <a:latin typeface="+mj-ea"/>
                <a:ea typeface="+mj-ea"/>
              </a:endParaRPr>
            </a:p>
          </p:txBody>
        </p:sp>
        <p:grpSp>
          <p:nvGrpSpPr>
            <p:cNvPr id="34" name="群組 51"/>
            <p:cNvGrpSpPr>
              <a:grpSpLocks/>
            </p:cNvGrpSpPr>
            <p:nvPr/>
          </p:nvGrpSpPr>
          <p:grpSpPr bwMode="auto">
            <a:xfrm rot="3395280">
              <a:off x="4066738" y="3166479"/>
              <a:ext cx="711027" cy="956805"/>
              <a:chOff x="2863755" y="963459"/>
              <a:chExt cx="711027" cy="956805"/>
            </a:xfrm>
          </p:grpSpPr>
          <p:sp>
            <p:nvSpPr>
              <p:cNvPr id="36" name="直線接點 3"/>
              <p:cNvSpPr/>
              <p:nvPr/>
            </p:nvSpPr>
            <p:spPr>
              <a:xfrm rot="17975419">
                <a:off x="2834801" y="1176315"/>
                <a:ext cx="753213" cy="70360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0907"/>
                    </a:moveTo>
                    <a:lnTo>
                      <a:pt x="1236526" y="30907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直線接點 4"/>
              <p:cNvSpPr/>
              <p:nvPr/>
            </p:nvSpPr>
            <p:spPr>
              <a:xfrm rot="18528393">
                <a:off x="2922081" y="963968"/>
                <a:ext cx="61520" cy="608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2700" tIns="0" rIns="12700" bIns="0" spcCol="1270" anchor="ctr"/>
              <a:lstStyle/>
              <a:p>
                <a:pPr algn="ctr" defTabSz="222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TW" altLang="en-US" sz="500"/>
              </a:p>
            </p:txBody>
          </p:sp>
        </p:grpSp>
        <p:graphicFrame>
          <p:nvGraphicFramePr>
            <p:cNvPr id="35" name="資料庫圖表 34"/>
            <p:cNvGraphicFramePr/>
            <p:nvPr>
              <p:extLst>
                <p:ext uri="{D42A27DB-BD31-4B8C-83A1-F6EECF244321}">
                  <p14:modId xmlns:p14="http://schemas.microsoft.com/office/powerpoint/2010/main" val="3823879521"/>
                </p:ext>
              </p:extLst>
            </p:nvPr>
          </p:nvGraphicFramePr>
          <p:xfrm>
            <a:off x="993227" y="1505164"/>
            <a:ext cx="3058238" cy="31637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56" name="弧形箭號 (左彎) 55"/>
          <p:cNvSpPr/>
          <p:nvPr/>
        </p:nvSpPr>
        <p:spPr>
          <a:xfrm rot="1797470">
            <a:off x="6938963" y="3154363"/>
            <a:ext cx="1079500" cy="1295400"/>
          </a:xfrm>
          <a:prstGeom prst="curvedLef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標題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500034" y="1714519"/>
            <a:ext cx="2143125" cy="5715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36000" tIns="36000" rIns="36000" bIns="36000"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是公立學校，</a:t>
            </a:r>
          </a:p>
          <a:p>
            <a:pPr marL="609600" indent="-609600" algn="ctr">
              <a:spcBef>
                <a:spcPct val="20000"/>
              </a:spcBef>
              <a:defRPr/>
            </a:pPr>
            <a:endParaRPr lang="zh-TW" altLang="en-US" sz="2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500034" y="3714769"/>
            <a:ext cx="3500462" cy="79692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tIns="216000"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華康新特明體(P)" pitchFamily="18" charset="-120"/>
                <a:ea typeface="文鼎粗行楷" panose="02010609010101010101" pitchFamily="49" charset="-120"/>
              </a:rPr>
              <a:t> 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有您的支持及參與</a:t>
            </a:r>
            <a:endParaRPr lang="zh-TW" alt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2500284" y="1714519"/>
            <a:ext cx="4286250" cy="5715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36000" tIns="36000" rIns="36000" bIns="36000"/>
          <a:lstStyle/>
          <a:p>
            <a:pPr marL="609600" indent="-609600">
              <a:spcBef>
                <a:spcPct val="20000"/>
              </a:spcBef>
              <a:defRPr/>
            </a:pPr>
            <a:r>
              <a:rPr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卻有著私立學校的教育品質</a:t>
            </a: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500034" y="2786082"/>
            <a:ext cx="2143125" cy="5715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36000" tIns="36000" rIns="36000" bIns="36000"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是國民小學，</a:t>
            </a:r>
          </a:p>
          <a:p>
            <a:pPr marL="609600" indent="-609600" algn="ctr">
              <a:spcBef>
                <a:spcPct val="20000"/>
              </a:spcBef>
              <a:defRPr/>
            </a:pPr>
            <a:endParaRPr lang="zh-TW" altLang="en-US" sz="2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2571721" y="2786082"/>
            <a:ext cx="6072188" cy="5715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36000" tIns="36000" rIns="36000" bIns="36000"/>
          <a:lstStyle/>
          <a:p>
            <a:pPr marL="609600" indent="-609600">
              <a:spcBef>
                <a:spcPct val="20000"/>
              </a:spcBef>
              <a:defRPr/>
            </a:pPr>
            <a:r>
              <a:rPr lang="zh-TW" altLang="en-US" sz="2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卻願如大學培養孩子們獨立、自主與視野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zh-TW" altLang="en-US" sz="2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3571846" y="4714894"/>
            <a:ext cx="3929063" cy="714375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tIns="216000"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zh-TW" altLang="en-US" sz="2600" dirty="0">
                <a:solidFill>
                  <a:srgbClr val="C00000"/>
                </a:solidFill>
                <a:latin typeface="華康新特明體(P)" pitchFamily="18" charset="-120"/>
                <a:ea typeface="文鼎粗行楷" panose="02010609010101010101" pitchFamily="49" charset="-120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文</a:t>
            </a:r>
            <a:r>
              <a:rPr lang="zh-TW" altLang="en-US" sz="3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昌更努力專業</a:t>
            </a:r>
            <a: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創新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3571846" y="5429269"/>
            <a:ext cx="3929063" cy="714375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tIns="216000"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zh-TW" altLang="en-US" sz="2600" dirty="0">
                <a:solidFill>
                  <a:srgbClr val="C00000"/>
                </a:solidFill>
                <a:latin typeface="華康新特明體(P)" pitchFamily="18" charset="-120"/>
                <a:ea typeface="文鼎粗行楷" panose="02010609010101010101" pitchFamily="49" charset="-120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培育未來需要的人才</a:t>
            </a:r>
          </a:p>
        </p:txBody>
      </p:sp>
    </p:spTree>
    <p:extLst>
      <p:ext uri="{BB962C8B-B14F-4D97-AF65-F5344CB8AC3E}">
        <p14:creationId xmlns:p14="http://schemas.microsoft.com/office/powerpoint/2010/main" val="397951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7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pic>
        <p:nvPicPr>
          <p:cNvPr id="7" name="Picture 2" descr="C:\Users\user\Desktop\未命名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1485339"/>
            <a:ext cx="367667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683568" y="3085727"/>
            <a:ext cx="30963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學校可以</a:t>
            </a:r>
            <a:r>
              <a:rPr lang="zh-TW" altLang="en-US" sz="2800" dirty="0">
                <a:latin typeface="+mj-ea"/>
                <a:ea typeface="+mj-ea"/>
              </a:rPr>
              <a:t>是孩子們在學習過程</a:t>
            </a:r>
            <a:r>
              <a:rPr lang="zh-TW" altLang="en-US" sz="2800" dirty="0" smtClean="0">
                <a:latin typeface="+mj-ea"/>
                <a:ea typeface="+mj-ea"/>
              </a:rPr>
              <a:t>中的 深夜</a:t>
            </a:r>
            <a:r>
              <a:rPr lang="zh-TW" altLang="en-US" sz="2800" dirty="0">
                <a:latin typeface="+mj-ea"/>
                <a:ea typeface="+mj-ea"/>
              </a:rPr>
              <a:t>食堂</a:t>
            </a:r>
            <a:r>
              <a:rPr lang="en-US" altLang="zh-TW" sz="2800" dirty="0">
                <a:latin typeface="+mj-ea"/>
                <a:ea typeface="+mj-ea"/>
              </a:rPr>
              <a:t>?</a:t>
            </a:r>
          </a:p>
        </p:txBody>
      </p:sp>
      <p:sp useBgFill="1">
        <p:nvSpPr>
          <p:cNvPr id="9" name="內容版面配置區 2"/>
          <p:cNvSpPr txBox="1">
            <a:spLocks/>
          </p:cNvSpPr>
          <p:nvPr/>
        </p:nvSpPr>
        <p:spPr bwMode="auto">
          <a:xfrm>
            <a:off x="4427984" y="6021288"/>
            <a:ext cx="3604662" cy="50405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C00000"/>
              </a:buClr>
            </a:pPr>
            <a:r>
              <a:rPr lang="zh-TW" altLang="en-US" sz="600" dirty="0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引自</a:t>
            </a:r>
            <a:r>
              <a:rPr lang="en-US" altLang="zh-TW" sz="600" dirty="0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https://www.google.com.tw/</a:t>
            </a:r>
            <a:r>
              <a:rPr lang="en-US" altLang="zh-TW" sz="600" dirty="0" err="1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search?hl</a:t>
            </a:r>
            <a:r>
              <a:rPr lang="en-US" altLang="zh-TW" sz="600" dirty="0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=</a:t>
            </a:r>
            <a:r>
              <a:rPr lang="en-US" altLang="zh-TW" sz="600" dirty="0" err="1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zh-TW&amp;authuser</a:t>
            </a:r>
            <a:r>
              <a:rPr lang="en-US" altLang="zh-TW" sz="600" dirty="0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=0&amp;site=</a:t>
            </a:r>
            <a:r>
              <a:rPr lang="en-US" altLang="zh-TW" sz="600" dirty="0" err="1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imghp&amp;tbm</a:t>
            </a:r>
            <a:r>
              <a:rPr lang="en-US" altLang="zh-TW" sz="600" dirty="0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=</a:t>
            </a:r>
            <a:r>
              <a:rPr lang="en-US" altLang="zh-TW" sz="600" dirty="0" err="1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isch&amp;source</a:t>
            </a:r>
            <a:r>
              <a:rPr lang="en-US" altLang="zh-TW" sz="600" dirty="0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=</a:t>
            </a:r>
            <a:r>
              <a:rPr lang="en-US" altLang="zh-TW" sz="600" dirty="0" err="1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hp&amp;biw</a:t>
            </a:r>
            <a:r>
              <a:rPr lang="en-US" altLang="zh-TW" sz="600" dirty="0">
                <a:solidFill>
                  <a:srgbClr val="002060"/>
                </a:solidFill>
                <a:latin typeface="華康方圓體W7"/>
                <a:ea typeface="微軟正黑體" panose="020B0604030504040204" pitchFamily="34" charset="-120"/>
              </a:rPr>
              <a:t>=1366&amp;bih=628&amp;q=%E6%B7%B1%E5%A4%9C%E9%A3%9F%E5%A0%82&amp;oq=%E6%B7%B1%E5%A4%9C%E9%A3%9F%E5%A0%82&amp;gs_l=img.12...6104.18935.0.20788.11.11.0.0.0.0.0.0..0.0....0...1ac.1j4.64.img..11.0.0.UORUXfJ3QGY#imgrc=OybjCfHoJCkM7M%3A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77082" y="537321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dirty="0" smtClean="0">
                <a:solidFill>
                  <a:srgbClr val="FFC000"/>
                </a:solidFill>
                <a:latin typeface="文鼎ＰＯＰ－４"/>
              </a:rPr>
              <a:t>~</a:t>
            </a:r>
            <a:r>
              <a:rPr lang="zh-TW" altLang="en-US" sz="8000" b="0" dirty="0">
                <a:solidFill>
                  <a:srgbClr val="488FD6"/>
                </a:solidFill>
                <a:latin typeface="標楷體" pitchFamily="65" charset="-120"/>
                <a:ea typeface="標楷體" pitchFamily="65" charset="-120"/>
              </a:rPr>
              <a:t>謝謝</a:t>
            </a:r>
            <a:r>
              <a:rPr lang="zh-TW" altLang="en-US" sz="8000" b="0" dirty="0" smtClean="0">
                <a:solidFill>
                  <a:srgbClr val="488FD6"/>
                </a:solidFill>
                <a:latin typeface="標楷體" pitchFamily="65" charset="-120"/>
                <a:ea typeface="標楷體" pitchFamily="65" charset="-120"/>
              </a:rPr>
              <a:t>聆聽</a:t>
            </a:r>
            <a:r>
              <a:rPr lang="en-US" altLang="zh-TW" sz="8000" dirty="0" smtClean="0">
                <a:solidFill>
                  <a:srgbClr val="FFC000"/>
                </a:solidFill>
                <a:latin typeface="文鼎ＰＯＰ－４"/>
              </a:rPr>
              <a:t>~</a:t>
            </a:r>
            <a:endParaRPr lang="zh-TW" altLang="en-US" sz="8000" dirty="0">
              <a:solidFill>
                <a:srgbClr val="FFC000"/>
              </a:solidFill>
              <a:latin typeface="文鼎ＰＯＰ－４"/>
            </a:endParaRPr>
          </a:p>
        </p:txBody>
      </p:sp>
      <p:pic>
        <p:nvPicPr>
          <p:cNvPr id="6" name="Picture 11" descr="http://blog.ilc.edu.tw/blog/gallery/6368/6368-256129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46" y="1988840"/>
            <a:ext cx="5988943" cy="31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讓孩子期待每一次上課鐘響</a:t>
            </a:r>
            <a:endParaRPr lang="zh-TW" altLang="en-US" dirty="0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326991223"/>
              </p:ext>
            </p:extLst>
          </p:nvPr>
        </p:nvGraphicFramePr>
        <p:xfrm>
          <a:off x="767326" y="1814778"/>
          <a:ext cx="46085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1698721141"/>
              </p:ext>
            </p:extLst>
          </p:nvPr>
        </p:nvGraphicFramePr>
        <p:xfrm>
          <a:off x="4862372" y="1716535"/>
          <a:ext cx="3861528" cy="434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2" name="群組 7"/>
          <p:cNvGrpSpPr>
            <a:grpSpLocks/>
          </p:cNvGrpSpPr>
          <p:nvPr/>
        </p:nvGrpSpPr>
        <p:grpSpPr bwMode="auto">
          <a:xfrm>
            <a:off x="382588" y="2621563"/>
            <a:ext cx="963612" cy="963613"/>
            <a:chOff x="698496" y="1678686"/>
            <a:chExt cx="963106" cy="963106"/>
          </a:xfrm>
        </p:grpSpPr>
        <p:sp>
          <p:nvSpPr>
            <p:cNvPr id="13" name="橢圓 12"/>
            <p:cNvSpPr/>
            <p:nvPr/>
          </p:nvSpPr>
          <p:spPr>
            <a:xfrm>
              <a:off x="698496" y="1678686"/>
              <a:ext cx="963106" cy="96310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橢圓 4"/>
            <p:cNvSpPr/>
            <p:nvPr/>
          </p:nvSpPr>
          <p:spPr>
            <a:xfrm>
              <a:off x="839709" y="1819900"/>
              <a:ext cx="680680" cy="680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>
                <a:lnSpc>
                  <a:spcPts val="2800"/>
                </a:lnSpc>
                <a:spcAft>
                  <a:spcPts val="0"/>
                </a:spcAft>
                <a:defRPr/>
              </a:pPr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全人教育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群組 10"/>
          <p:cNvGrpSpPr>
            <a:grpSpLocks/>
          </p:cNvGrpSpPr>
          <p:nvPr/>
        </p:nvGrpSpPr>
        <p:grpSpPr bwMode="auto">
          <a:xfrm>
            <a:off x="392113" y="4145563"/>
            <a:ext cx="963612" cy="963613"/>
            <a:chOff x="698496" y="1678686"/>
            <a:chExt cx="963106" cy="963106"/>
          </a:xfrm>
        </p:grpSpPr>
        <p:sp>
          <p:nvSpPr>
            <p:cNvPr id="16" name="橢圓 15"/>
            <p:cNvSpPr/>
            <p:nvPr/>
          </p:nvSpPr>
          <p:spPr>
            <a:xfrm>
              <a:off x="698496" y="1678686"/>
              <a:ext cx="963106" cy="96310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橢圓 4"/>
            <p:cNvSpPr/>
            <p:nvPr/>
          </p:nvSpPr>
          <p:spPr>
            <a:xfrm>
              <a:off x="814322" y="1888126"/>
              <a:ext cx="769534" cy="680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30480" rIns="0" bIns="30480" spcCol="1270" anchor="ctr"/>
            <a:lstStyle/>
            <a:p>
              <a:pPr algn="ctr" defTabSz="1066800">
                <a:lnSpc>
                  <a:spcPts val="2800"/>
                </a:lnSpc>
                <a:spcAft>
                  <a:spcPts val="0"/>
                </a:spcAft>
                <a:defRPr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創造力教育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4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文昌小學堂 </a:t>
            </a:r>
            <a:r>
              <a:rPr lang="en-US" altLang="zh-TW" dirty="0" smtClean="0"/>
              <a:t>NO.1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76872"/>
            <a:ext cx="3506790" cy="3339800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1115616" y="1895847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您認為這張圖是何種產品的廣告示意圖</a:t>
            </a:r>
            <a:r>
              <a:rPr lang="en-US" altLang="zh-TW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?</a:t>
            </a:r>
            <a:endParaRPr lang="en-US" altLang="zh-TW" sz="2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1383894" y="3480023"/>
            <a:ext cx="2592288" cy="200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zh-TW" sz="24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A</a:t>
            </a:r>
            <a:r>
              <a:rPr lang="en-US" altLang="zh-TW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.</a:t>
            </a:r>
            <a:r>
              <a:rPr lang="zh-TW" altLang="en-US" sz="2000" dirty="0" smtClean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登山用品</a:t>
            </a:r>
            <a:endParaRPr lang="en-US" altLang="zh-TW" sz="2000" dirty="0" smtClean="0">
              <a:solidFill>
                <a:srgbClr val="00206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zh-TW" sz="24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B</a:t>
            </a:r>
            <a:r>
              <a:rPr lang="en-US" altLang="zh-TW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.</a:t>
            </a:r>
            <a:r>
              <a:rPr lang="zh-TW" altLang="en-US" sz="2000" dirty="0" smtClean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保健用品</a:t>
            </a:r>
            <a:endParaRPr lang="en-US" altLang="zh-TW" sz="2000" dirty="0" smtClean="0">
              <a:solidFill>
                <a:srgbClr val="00206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zh-TW" sz="24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</a:t>
            </a:r>
            <a:r>
              <a:rPr lang="en-US" altLang="zh-TW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.</a:t>
            </a:r>
            <a:r>
              <a:rPr lang="zh-TW" altLang="en-US" sz="2000" dirty="0" smtClean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旅遊行程</a:t>
            </a:r>
            <a:endParaRPr lang="en-US" altLang="zh-TW" sz="2000" dirty="0" smtClean="0">
              <a:solidFill>
                <a:srgbClr val="00206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zh-TW" sz="2400" dirty="0" smtClean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</a:t>
            </a:r>
            <a:r>
              <a:rPr lang="en-US" altLang="zh-TW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.</a:t>
            </a:r>
            <a:r>
              <a:rPr lang="zh-TW" altLang="en-US" sz="2000" dirty="0" smtClean="0">
                <a:solidFill>
                  <a:srgbClr val="00206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健髮用品</a:t>
            </a:r>
            <a:endParaRPr lang="en-US" altLang="zh-TW" sz="2000" dirty="0" smtClean="0">
              <a:solidFill>
                <a:srgbClr val="00206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endParaRPr lang="en-US" altLang="zh-TW" sz="28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en-US" altLang="zh-TW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endParaRPr lang="en-US" altLang="zh-TW" sz="2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50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63900"/>
            <a:ext cx="2598440" cy="2994295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755576" y="2060848"/>
            <a:ext cx="4032448" cy="111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在孩子學習的過程中，我們所在意的是甚麼</a:t>
            </a:r>
            <a:r>
              <a:rPr lang="en-US" altLang="zh-TW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?</a:t>
            </a:r>
            <a:endParaRPr lang="en-US" altLang="zh-TW" sz="2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899592" y="3364670"/>
            <a:ext cx="2585425" cy="360040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學到的知識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sz="half" idx="1"/>
          </p:nvPr>
        </p:nvSpPr>
        <p:spPr>
          <a:xfrm>
            <a:off x="901025" y="3913302"/>
            <a:ext cx="2585425" cy="360040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學會的能力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sz="half" idx="1"/>
          </p:nvPr>
        </p:nvSpPr>
        <p:spPr>
          <a:xfrm>
            <a:off x="907393" y="4477033"/>
            <a:ext cx="2585425" cy="360040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學習的目的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6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5309" y="564896"/>
            <a:ext cx="7315200" cy="843111"/>
          </a:xfrm>
        </p:spPr>
        <p:txBody>
          <a:bodyPr/>
          <a:lstStyle/>
          <a:p>
            <a:r>
              <a:rPr lang="zh-TW" altLang="en-US" dirty="0" smtClean="0"/>
              <a:t>文昌的總體課程架構</a:t>
            </a: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802132" y="2060848"/>
            <a:ext cx="5930896" cy="3967839"/>
            <a:chOff x="-39394" y="639913"/>
            <a:chExt cx="6132738" cy="4046616"/>
          </a:xfrm>
        </p:grpSpPr>
        <p:sp>
          <p:nvSpPr>
            <p:cNvPr id="14" name="圓角矩形 13"/>
            <p:cNvSpPr/>
            <p:nvPr/>
          </p:nvSpPr>
          <p:spPr>
            <a:xfrm>
              <a:off x="29547" y="4209879"/>
              <a:ext cx="6063797" cy="476597"/>
            </a:xfrm>
            <a:prstGeom prst="roundRect">
              <a:avLst/>
            </a:prstGeom>
            <a:solidFill>
              <a:srgbClr val="00B05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endParaRPr lang="zh-TW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grpSp>
          <p:nvGrpSpPr>
            <p:cNvPr id="16" name="群組 15"/>
            <p:cNvGrpSpPr/>
            <p:nvPr/>
          </p:nvGrpSpPr>
          <p:grpSpPr>
            <a:xfrm>
              <a:off x="-39394" y="639913"/>
              <a:ext cx="6088912" cy="2829897"/>
              <a:chOff x="-92375" y="757809"/>
              <a:chExt cx="6076910" cy="3351267"/>
            </a:xfrm>
          </p:grpSpPr>
          <p:cxnSp>
            <p:nvCxnSpPr>
              <p:cNvPr id="22" name="直線接點 21"/>
              <p:cNvCxnSpPr/>
              <p:nvPr/>
            </p:nvCxnSpPr>
            <p:spPr>
              <a:xfrm flipH="1">
                <a:off x="943766" y="1485572"/>
                <a:ext cx="13164" cy="30976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>
                <a:off x="5098096" y="1485574"/>
                <a:ext cx="0" cy="28575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4" name="群組 23"/>
              <p:cNvGrpSpPr/>
              <p:nvPr/>
            </p:nvGrpSpPr>
            <p:grpSpPr>
              <a:xfrm>
                <a:off x="-92375" y="757809"/>
                <a:ext cx="6076910" cy="3351267"/>
                <a:chOff x="-92381" y="757811"/>
                <a:chExt cx="6077310" cy="3351273"/>
              </a:xfrm>
            </p:grpSpPr>
            <p:grpSp>
              <p:nvGrpSpPr>
                <p:cNvPr id="25" name="群組 24"/>
                <p:cNvGrpSpPr/>
                <p:nvPr/>
              </p:nvGrpSpPr>
              <p:grpSpPr>
                <a:xfrm>
                  <a:off x="956995" y="757811"/>
                  <a:ext cx="4143375" cy="1032578"/>
                  <a:chOff x="97186" y="757811"/>
                  <a:chExt cx="4143375" cy="1032578"/>
                </a:xfrm>
              </p:grpSpPr>
              <p:sp>
                <p:nvSpPr>
                  <p:cNvPr id="38" name="圓角矩形 37"/>
                  <p:cNvSpPr/>
                  <p:nvPr/>
                </p:nvSpPr>
                <p:spPr>
                  <a:xfrm>
                    <a:off x="560880" y="757811"/>
                    <a:ext cx="3419475" cy="482902"/>
                  </a:xfrm>
                  <a:prstGeom prst="round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zh-TW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臺北市文昌國小總體課程架構</a:t>
                    </a:r>
                    <a:endParaRPr lang="zh-TW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  <p:grpSp>
                <p:nvGrpSpPr>
                  <p:cNvPr id="39" name="群組 38"/>
                  <p:cNvGrpSpPr/>
                  <p:nvPr/>
                </p:nvGrpSpPr>
                <p:grpSpPr>
                  <a:xfrm>
                    <a:off x="97186" y="1240729"/>
                    <a:ext cx="4143375" cy="549660"/>
                    <a:chOff x="12126" y="-98973"/>
                    <a:chExt cx="4143375" cy="549660"/>
                  </a:xfrm>
                </p:grpSpPr>
                <p:cxnSp>
                  <p:nvCxnSpPr>
                    <p:cNvPr id="40" name="直線接點 39"/>
                    <p:cNvCxnSpPr/>
                    <p:nvPr/>
                  </p:nvCxnSpPr>
                  <p:spPr>
                    <a:xfrm>
                      <a:off x="2152876" y="-98973"/>
                      <a:ext cx="0" cy="28575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線接點 40"/>
                    <p:cNvCxnSpPr/>
                    <p:nvPr/>
                  </p:nvCxnSpPr>
                  <p:spPr>
                    <a:xfrm>
                      <a:off x="12126" y="145873"/>
                      <a:ext cx="4143375" cy="1905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線接點 41"/>
                    <p:cNvCxnSpPr/>
                    <p:nvPr/>
                  </p:nvCxnSpPr>
                  <p:spPr>
                    <a:xfrm>
                      <a:off x="2152891" y="164937"/>
                      <a:ext cx="0" cy="28575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" name="群組 25"/>
                <p:cNvGrpSpPr/>
                <p:nvPr/>
              </p:nvGrpSpPr>
              <p:grpSpPr>
                <a:xfrm>
                  <a:off x="-92381" y="2409712"/>
                  <a:ext cx="6077310" cy="1699372"/>
                  <a:chOff x="-92381" y="-87829"/>
                  <a:chExt cx="6077310" cy="1699372"/>
                </a:xfrm>
              </p:grpSpPr>
              <p:sp>
                <p:nvSpPr>
                  <p:cNvPr id="33" name="圓角矩形 32"/>
                  <p:cNvSpPr/>
                  <p:nvPr/>
                </p:nvSpPr>
                <p:spPr>
                  <a:xfrm>
                    <a:off x="-92381" y="-87829"/>
                    <a:ext cx="1940230" cy="1657350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語文領域</a:t>
                    </a:r>
                    <a:endParaRPr lang="zh-TW" sz="1200" kern="100" dirty="0">
                      <a:solidFill>
                        <a:srgbClr val="7030A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數學領域</a:t>
                    </a:r>
                    <a:endParaRPr lang="zh-TW" sz="1200" kern="100" dirty="0">
                      <a:solidFill>
                        <a:srgbClr val="7030A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自然與科技、社會領域</a:t>
                    </a:r>
                    <a:endParaRPr lang="zh-TW" sz="1200" kern="100" dirty="0">
                      <a:solidFill>
                        <a:srgbClr val="7030A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健康與體育、綜合領域</a:t>
                    </a:r>
                    <a:endParaRPr lang="zh-TW" sz="1200" kern="100" dirty="0">
                      <a:solidFill>
                        <a:srgbClr val="7030A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藝術與人文</a:t>
                    </a:r>
                    <a:endParaRPr lang="zh-TW" sz="1200" kern="100" dirty="0">
                      <a:solidFill>
                        <a:srgbClr val="7030A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  <p:sp>
                <p:nvSpPr>
                  <p:cNvPr id="34" name="圓角矩形 33"/>
                  <p:cNvSpPr/>
                  <p:nvPr/>
                </p:nvSpPr>
                <p:spPr>
                  <a:xfrm>
                    <a:off x="4191748" y="1818"/>
                    <a:ext cx="586393" cy="1609725"/>
                  </a:xfrm>
                  <a:prstGeom prst="roundRect">
                    <a:avLst>
                      <a:gd name="adj" fmla="val 18310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經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典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體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驗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課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程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  <p:sp>
                <p:nvSpPr>
                  <p:cNvPr id="35" name="圓角矩形 34"/>
                  <p:cNvSpPr/>
                  <p:nvPr/>
                </p:nvSpPr>
                <p:spPr>
                  <a:xfrm>
                    <a:off x="2146606" y="-22696"/>
                    <a:ext cx="590550" cy="1609725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數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學</a:t>
                    </a:r>
                    <a:r>
                      <a:rPr lang="en-US" sz="1200" b="1" kern="100" dirty="0" err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fum</a:t>
                    </a: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輕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鬆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  <p:sp>
                <p:nvSpPr>
                  <p:cNvPr id="36" name="圓角矩形 35"/>
                  <p:cNvSpPr/>
                  <p:nvPr/>
                </p:nvSpPr>
                <p:spPr>
                  <a:xfrm>
                    <a:off x="3417629" y="-22691"/>
                    <a:ext cx="590550" cy="1624590"/>
                  </a:xfrm>
                  <a:prstGeom prst="roundRect">
                    <a:avLst/>
                  </a:prstGeom>
                  <a:solidFill>
                    <a:srgbClr val="92D050"/>
                  </a:solidFill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E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起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趣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閱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讀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  <p:sp>
                <p:nvSpPr>
                  <p:cNvPr id="37" name="圓角矩形 36"/>
                  <p:cNvSpPr/>
                  <p:nvPr/>
                </p:nvSpPr>
                <p:spPr>
                  <a:xfrm>
                    <a:off x="5429086" y="8086"/>
                    <a:ext cx="555843" cy="1579122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zh-TW" altLang="en-US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文昌蕨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美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en-US" sz="1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 </a:t>
                    </a:r>
                    <a:endParaRPr lang="zh-TW" sz="1200" kern="1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</p:grpSp>
            <p:grpSp>
              <p:nvGrpSpPr>
                <p:cNvPr id="27" name="群組 26"/>
                <p:cNvGrpSpPr/>
                <p:nvPr/>
              </p:nvGrpSpPr>
              <p:grpSpPr>
                <a:xfrm>
                  <a:off x="299767" y="1778529"/>
                  <a:ext cx="5501811" cy="696321"/>
                  <a:chOff x="13164" y="-104862"/>
                  <a:chExt cx="5501811" cy="696321"/>
                </a:xfrm>
              </p:grpSpPr>
              <p:sp>
                <p:nvSpPr>
                  <p:cNvPr id="28" name="文字方塊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4997" y="-96253"/>
                    <a:ext cx="1400175" cy="333375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特色課程</a:t>
                    </a:r>
                    <a:endParaRPr lang="zh-TW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  <p:sp>
                <p:nvSpPr>
                  <p:cNvPr id="29" name="文字方塊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64" y="-104862"/>
                    <a:ext cx="1314450" cy="333375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七大領域課程</a:t>
                    </a:r>
                    <a:endParaRPr lang="zh-TW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  <p:cxnSp>
                <p:nvCxnSpPr>
                  <p:cNvPr id="30" name="直線接點 29"/>
                  <p:cNvCxnSpPr/>
                  <p:nvPr/>
                </p:nvCxnSpPr>
                <p:spPr>
                  <a:xfrm>
                    <a:off x="657225" y="240571"/>
                    <a:ext cx="0" cy="28575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文字方塊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4800" y="-92804"/>
                    <a:ext cx="1400175" cy="333375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zh-TW" sz="1200" b="1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校本課程</a:t>
                    </a:r>
                    <a:endParaRPr lang="zh-TW" sz="1200" kern="10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  <p:sp>
                <p:nvSpPr>
                  <p:cNvPr id="32" name="左大括弧 31"/>
                  <p:cNvSpPr/>
                  <p:nvPr/>
                </p:nvSpPr>
                <p:spPr>
                  <a:xfrm rot="5400000">
                    <a:off x="2747168" y="-139765"/>
                    <a:ext cx="151151" cy="1311298"/>
                  </a:xfrm>
                  <a:prstGeom prst="leftBrac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</p:grpSp>
        <p:sp>
          <p:nvSpPr>
            <p:cNvPr id="17" name="左大括弧 16"/>
            <p:cNvSpPr/>
            <p:nvPr/>
          </p:nvSpPr>
          <p:spPr>
            <a:xfrm rot="5400000">
              <a:off x="5108944" y="1430079"/>
              <a:ext cx="140020" cy="1231582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8" name="向下箭號 17"/>
            <p:cNvSpPr/>
            <p:nvPr/>
          </p:nvSpPr>
          <p:spPr>
            <a:xfrm>
              <a:off x="574158" y="3540642"/>
              <a:ext cx="819150" cy="514350"/>
            </a:xfrm>
            <a:prstGeom prst="downArrow">
              <a:avLst/>
            </a:prstGeom>
            <a:solidFill>
              <a:srgbClr val="FF99CC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4650992" y="4210279"/>
              <a:ext cx="1432222" cy="47625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zh-TW" altLang="en-US" sz="1200" kern="100" dirty="0" smtClean="0"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新細明體" panose="02020500000000000000" pitchFamily="18" charset="-120"/>
                </a:rPr>
                <a:t>學會自我實現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新細明體" panose="02020500000000000000" pitchFamily="18" charset="-120"/>
                </a:rPr>
                <a:t> </a:t>
              </a:r>
              <a:endParaRPr lang="zh-TW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20" name="向下箭號 19"/>
            <p:cNvSpPr/>
            <p:nvPr/>
          </p:nvSpPr>
          <p:spPr>
            <a:xfrm>
              <a:off x="2658139" y="3540642"/>
              <a:ext cx="819150" cy="514350"/>
            </a:xfrm>
            <a:prstGeom prst="downArrow">
              <a:avLst/>
            </a:prstGeom>
            <a:solidFill>
              <a:srgbClr val="FF99CC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21" name="向下箭號 20"/>
            <p:cNvSpPr/>
            <p:nvPr/>
          </p:nvSpPr>
          <p:spPr>
            <a:xfrm>
              <a:off x="4795284" y="3508744"/>
              <a:ext cx="819150" cy="514350"/>
            </a:xfrm>
            <a:prstGeom prst="downArrow">
              <a:avLst/>
            </a:prstGeom>
            <a:solidFill>
              <a:srgbClr val="FF99CC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43" name="圓角矩形 42"/>
          <p:cNvSpPr/>
          <p:nvPr/>
        </p:nvSpPr>
        <p:spPr>
          <a:xfrm>
            <a:off x="3367282" y="5566703"/>
            <a:ext cx="1377334" cy="46697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學會如何學習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 </a:t>
            </a:r>
            <a:endParaRPr lang="zh-TW" sz="1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4" name="圓角矩形 43"/>
          <p:cNvSpPr/>
          <p:nvPr/>
        </p:nvSpPr>
        <p:spPr>
          <a:xfrm>
            <a:off x="1859926" y="5566703"/>
            <a:ext cx="1385561" cy="4649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</a:pPr>
            <a:r>
              <a:rPr lang="zh-TW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學</a:t>
            </a:r>
            <a:r>
              <a:rPr lang="zh-TW" altLang="en-US" sz="1200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會解決問題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 </a:t>
            </a:r>
            <a:endParaRPr lang="zh-TW" sz="12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4852144" y="5561782"/>
            <a:ext cx="1385084" cy="46697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zh-TW" altLang="en-US" sz="12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學會與人相處</a:t>
            </a:r>
            <a:endParaRPr lang="zh-TW" sz="1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46" name="內容版面配置區 2"/>
          <p:cNvSpPr txBox="1">
            <a:spLocks/>
          </p:cNvSpPr>
          <p:nvPr/>
        </p:nvSpPr>
        <p:spPr bwMode="auto">
          <a:xfrm>
            <a:off x="171215" y="5012574"/>
            <a:ext cx="2819351" cy="111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C00000"/>
              </a:buClr>
              <a:defRPr/>
            </a:pP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培養孩子</a:t>
            </a:r>
            <a:r>
              <a:rPr lang="en-US" altLang="zh-TW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…</a:t>
            </a:r>
            <a:endParaRPr lang="en-US" altLang="zh-TW" sz="28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47" name="圖片 46" descr="L_2011-4-27-13-44-45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3487" y="4707766"/>
            <a:ext cx="395906" cy="395906"/>
          </a:xfrm>
          <a:prstGeom prst="rect">
            <a:avLst/>
          </a:prstGeom>
        </p:spPr>
      </p:pic>
      <p:pic>
        <p:nvPicPr>
          <p:cNvPr id="48" name="圖片 47" descr="L_2011-4-27-13-44-45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8320" y="4693086"/>
            <a:ext cx="395906" cy="395906"/>
          </a:xfrm>
          <a:prstGeom prst="rect">
            <a:avLst/>
          </a:prstGeom>
        </p:spPr>
      </p:pic>
      <p:pic>
        <p:nvPicPr>
          <p:cNvPr id="49" name="圖片 48" descr="L_2011-4-27-13-44-45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2236" y="4707766"/>
            <a:ext cx="395906" cy="395906"/>
          </a:xfrm>
          <a:prstGeom prst="rect">
            <a:avLst/>
          </a:prstGeom>
        </p:spPr>
      </p:pic>
      <p:pic>
        <p:nvPicPr>
          <p:cNvPr id="51" name="圖片 50" descr="L_2011-4-27-13-44-45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3357562"/>
            <a:ext cx="395906" cy="395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452320" cy="3777604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文昌小學堂 </a:t>
            </a:r>
            <a:r>
              <a:rPr lang="en-US" altLang="zh-TW" dirty="0" smtClean="0"/>
              <a:t>NO.2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3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ww.wenhp.com/UserFiles/images/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"/>
          <a:stretch>
            <a:fillRect/>
          </a:stretch>
        </p:blipFill>
        <p:spPr bwMode="auto">
          <a:xfrm>
            <a:off x="0" y="2060575"/>
            <a:ext cx="2206625" cy="43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user\桌面\太陽班-冰雪奇緣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652897"/>
            <a:ext cx="6122889" cy="357940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讓孩子的天賦發光</a:t>
            </a:r>
            <a:endParaRPr lang="zh-TW" altLang="en-US" dirty="0"/>
          </a:p>
        </p:txBody>
      </p:sp>
      <p:pic>
        <p:nvPicPr>
          <p:cNvPr id="4" name="Picture 7" descr="http://thumb1.yokacdn.com/p_600_1000/sp1/201205/28/1062464_1338237177XWLS.gif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863">
            <a:off x="7314602" y="1657420"/>
            <a:ext cx="1290776" cy="1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>
            <a:spLocks noGrp="1"/>
          </p:cNvSpPr>
          <p:nvPr>
            <p:ph sz="half" idx="1"/>
          </p:nvPr>
        </p:nvSpPr>
        <p:spPr>
          <a:xfrm>
            <a:off x="1763688" y="1716963"/>
            <a:ext cx="4752528" cy="9194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在生活中學習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en-US" altLang="zh-TW" sz="1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ex</a:t>
            </a:r>
            <a:r>
              <a:rPr lang="zh-TW" altLang="en-US" sz="1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幼兒園</a:t>
            </a:r>
            <a:endParaRPr lang="en-US" altLang="zh-TW" sz="1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87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讓孩子的天賦發光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907740" y="2299401"/>
            <a:ext cx="3496988" cy="3597324"/>
            <a:chOff x="2557463" y="2008188"/>
            <a:chExt cx="4084880" cy="4254500"/>
          </a:xfrm>
        </p:grpSpPr>
        <p:grpSp>
          <p:nvGrpSpPr>
            <p:cNvPr id="9" name="群組 8"/>
            <p:cNvGrpSpPr/>
            <p:nvPr/>
          </p:nvGrpSpPr>
          <p:grpSpPr>
            <a:xfrm>
              <a:off x="2595562" y="3014662"/>
              <a:ext cx="4046781" cy="3248026"/>
              <a:chOff x="2595562" y="3014662"/>
              <a:chExt cx="4046781" cy="3248026"/>
            </a:xfrm>
          </p:grpSpPr>
          <p:sp>
            <p:nvSpPr>
              <p:cNvPr id="12" name="AutoShape 3"/>
              <p:cNvSpPr>
                <a:spLocks noChangeArrowheads="1"/>
              </p:cNvSpPr>
              <p:nvPr/>
            </p:nvSpPr>
            <p:spPr bwMode="gray">
              <a:xfrm rot="20223193">
                <a:off x="5389308" y="3510260"/>
                <a:ext cx="865187" cy="307975"/>
              </a:xfrm>
              <a:prstGeom prst="rightArrow">
                <a:avLst>
                  <a:gd name="adj1" fmla="val 35167"/>
                  <a:gd name="adj2" fmla="val 111253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 rot="5400000">
                <a:off x="4099086" y="5269866"/>
                <a:ext cx="875979" cy="305749"/>
              </a:xfrm>
              <a:prstGeom prst="rightArrow">
                <a:avLst>
                  <a:gd name="adj1" fmla="val 35167"/>
                  <a:gd name="adj2" fmla="val 110682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 rot="12739532">
                <a:off x="3000220" y="3336529"/>
                <a:ext cx="863601" cy="309563"/>
              </a:xfrm>
              <a:prstGeom prst="rightArrow">
                <a:avLst>
                  <a:gd name="adj1" fmla="val 35167"/>
                  <a:gd name="adj2" fmla="val 110479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gray">
              <a:xfrm>
                <a:off x="2595562" y="3014662"/>
                <a:ext cx="325436" cy="33337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7" name="Oval 18"/>
              <p:cNvSpPr>
                <a:spLocks noChangeArrowheads="1"/>
              </p:cNvSpPr>
              <p:nvPr/>
            </p:nvSpPr>
            <p:spPr bwMode="gray">
              <a:xfrm>
                <a:off x="6316905" y="3299475"/>
                <a:ext cx="325438" cy="33337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19" name="Oval 20"/>
              <p:cNvSpPr>
                <a:spLocks noChangeArrowheads="1"/>
              </p:cNvSpPr>
              <p:nvPr/>
            </p:nvSpPr>
            <p:spPr bwMode="gray">
              <a:xfrm>
                <a:off x="4409280" y="5929313"/>
                <a:ext cx="325438" cy="33337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20" name="Oval 23"/>
              <p:cNvSpPr>
                <a:spLocks noChangeArrowheads="1"/>
              </p:cNvSpPr>
              <p:nvPr/>
            </p:nvSpPr>
            <p:spPr bwMode="gray">
              <a:xfrm>
                <a:off x="3663950" y="3143250"/>
                <a:ext cx="1816100" cy="184150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TW" altLang="en-US">
                  <a:latin typeface="Arial" charset="0"/>
                  <a:ea typeface="新細明體" charset="-120"/>
                </a:endParaRPr>
              </a:p>
            </p:txBody>
          </p:sp>
          <p:sp>
            <p:nvSpPr>
              <p:cNvPr id="21" name="Oval 35"/>
              <p:cNvSpPr>
                <a:spLocks noChangeArrowheads="1"/>
              </p:cNvSpPr>
              <p:nvPr/>
            </p:nvSpPr>
            <p:spPr bwMode="gray">
              <a:xfrm>
                <a:off x="3708400" y="3213100"/>
                <a:ext cx="1657350" cy="1760538"/>
              </a:xfrm>
              <a:prstGeom prst="ellipse">
                <a:avLst/>
              </a:prstGeom>
              <a:solidFill>
                <a:srgbClr val="FF9900"/>
              </a:solidFill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latinLnBrk="1" hangingPunct="1">
                  <a:defRPr/>
                </a:pPr>
                <a:r>
                  <a:rPr kumimoji="1" lang="zh-TW" altLang="en-US" sz="3600" b="1" dirty="0">
                    <a:ea typeface="Gulim" pitchFamily="34" charset="-127"/>
                  </a:rPr>
                  <a:t>健康</a:t>
                </a:r>
                <a:endParaRPr kumimoji="1" lang="ko-KR" altLang="en-US" sz="3600" b="1" dirty="0">
                  <a:ea typeface="Gulim" pitchFamily="34" charset="-127"/>
                </a:endParaRPr>
              </a:p>
            </p:txBody>
          </p:sp>
        </p:grp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557463" y="2008188"/>
              <a:ext cx="3990975" cy="4087812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126127" y="3240851"/>
            <a:ext cx="23034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latin typeface="+mn-ea"/>
                <a:ea typeface="+mn-ea"/>
              </a:rPr>
              <a:t>1~6</a:t>
            </a:r>
            <a:r>
              <a:rPr lang="zh-TW" altLang="en-US" sz="2800" b="1" dirty="0" smtClean="0">
                <a:latin typeface="+mn-ea"/>
                <a:ea typeface="+mn-ea"/>
              </a:rPr>
              <a:t>年級</a:t>
            </a:r>
            <a:endParaRPr lang="en-US" altLang="zh-TW" sz="28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文昌小鐵人</a:t>
            </a:r>
            <a:r>
              <a:rPr lang="en-US" altLang="zh-TW" sz="2800" b="1" dirty="0" smtClean="0">
                <a:latin typeface="+mn-ea"/>
                <a:ea typeface="+mn-ea"/>
              </a:rPr>
              <a:t>(</a:t>
            </a:r>
            <a:r>
              <a:rPr lang="zh-TW" altLang="en-US" sz="2800" b="1" dirty="0" smtClean="0">
                <a:latin typeface="+mn-ea"/>
                <a:ea typeface="+mn-ea"/>
              </a:rPr>
              <a:t>跑步</a:t>
            </a:r>
            <a:r>
              <a:rPr lang="en-US" altLang="zh-TW" sz="2800" b="1" dirty="0" smtClean="0">
                <a:latin typeface="+mn-ea"/>
                <a:ea typeface="+mn-ea"/>
              </a:rPr>
              <a:t>.</a:t>
            </a:r>
            <a:r>
              <a:rPr lang="zh-TW" altLang="en-US" sz="2800" b="1" dirty="0" smtClean="0">
                <a:latin typeface="+mn-ea"/>
                <a:ea typeface="+mn-ea"/>
              </a:rPr>
              <a:t>游泳</a:t>
            </a:r>
            <a:r>
              <a:rPr lang="en-US" altLang="zh-TW" sz="2800" b="1" dirty="0" smtClean="0">
                <a:latin typeface="+mn-ea"/>
                <a:ea typeface="+mn-ea"/>
              </a:rPr>
              <a:t>)</a:t>
            </a:r>
            <a:endParaRPr lang="en-US" altLang="zh-TW" sz="2800" b="1" dirty="0">
              <a:latin typeface="+mn-ea"/>
              <a:ea typeface="+mn-ea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93797" y="2904914"/>
            <a:ext cx="25066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latin typeface="+mn-ea"/>
                <a:ea typeface="+mn-ea"/>
              </a:rPr>
              <a:t>2.4</a:t>
            </a:r>
            <a:r>
              <a:rPr lang="zh-TW" altLang="en-US" sz="2800" b="1" dirty="0" smtClean="0">
                <a:latin typeface="+mn-ea"/>
                <a:ea typeface="+mn-ea"/>
              </a:rPr>
              <a:t>年級</a:t>
            </a:r>
            <a:endParaRPr lang="en-US" altLang="zh-TW" sz="28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zh-TW" altLang="en-US" sz="2800" b="1" dirty="0" smtClean="0">
                <a:latin typeface="+mn-ea"/>
                <a:ea typeface="+mn-ea"/>
              </a:rPr>
              <a:t>小田園農場</a:t>
            </a:r>
            <a:endParaRPr lang="en-US" altLang="zh-TW" sz="2800" b="1" dirty="0">
              <a:latin typeface="+mn-ea"/>
              <a:ea typeface="+mn-ea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469879" y="5896725"/>
            <a:ext cx="233165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800" b="1" dirty="0" smtClean="0">
                <a:latin typeface="+mn-ea"/>
                <a:ea typeface="+mn-ea"/>
              </a:rPr>
              <a:t>EQ.</a:t>
            </a:r>
            <a:r>
              <a:rPr lang="zh-TW" altLang="en-US" sz="2800" b="1" dirty="0" smtClean="0">
                <a:latin typeface="+mn-ea"/>
                <a:ea typeface="+mn-ea"/>
              </a:rPr>
              <a:t>品格教育</a:t>
            </a:r>
            <a:endParaRPr lang="en-US" altLang="zh-TW" sz="2800" b="1" dirty="0">
              <a:latin typeface="+mn-ea"/>
              <a:ea typeface="+mn-ea"/>
            </a:endParaRPr>
          </a:p>
        </p:txBody>
      </p:sp>
      <p:sp>
        <p:nvSpPr>
          <p:cNvPr id="26" name="內容版面配置區 2"/>
          <p:cNvSpPr>
            <a:spLocks noGrp="1"/>
          </p:cNvSpPr>
          <p:nvPr>
            <p:ph sz="half" idx="1"/>
          </p:nvPr>
        </p:nvSpPr>
        <p:spPr>
          <a:xfrm>
            <a:off x="636540" y="1525052"/>
            <a:ext cx="5591643" cy="9194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跳脫課本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跨出教室的學習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(104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en-US" altLang="zh-TW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18" name="圖片 17" descr="L_2011-4-27-13-44-4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3510" y="3681320"/>
            <a:ext cx="504056" cy="504056"/>
          </a:xfrm>
          <a:prstGeom prst="rect">
            <a:avLst/>
          </a:prstGeom>
        </p:spPr>
      </p:pic>
      <p:pic>
        <p:nvPicPr>
          <p:cNvPr id="25" name="圖片 24" descr="L_2011-4-27-13-44-45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53" y="2867109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8TGp_spraut_light _v2">
  <a:themeElements>
    <a:clrScheme name="235TGp_report_light 2">
      <a:dk1>
        <a:srgbClr val="30311D"/>
      </a:dk1>
      <a:lt1>
        <a:srgbClr val="FFFFFF"/>
      </a:lt1>
      <a:dk2>
        <a:srgbClr val="FF6600"/>
      </a:dk2>
      <a:lt2>
        <a:srgbClr val="C0C0C0"/>
      </a:lt2>
      <a:accent1>
        <a:srgbClr val="3FB564"/>
      </a:accent1>
      <a:accent2>
        <a:srgbClr val="15A2E9"/>
      </a:accent2>
      <a:accent3>
        <a:srgbClr val="FFFFFF"/>
      </a:accent3>
      <a:accent4>
        <a:srgbClr val="272817"/>
      </a:accent4>
      <a:accent5>
        <a:srgbClr val="AFD7B8"/>
      </a:accent5>
      <a:accent6>
        <a:srgbClr val="1292D3"/>
      </a:accent6>
      <a:hlink>
        <a:srgbClr val="F5B821"/>
      </a:hlink>
      <a:folHlink>
        <a:srgbClr val="A1A18B"/>
      </a:folHlink>
    </a:clrScheme>
    <a:fontScheme name="235TGp_report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35TGp_report_light 1">
        <a:dk1>
          <a:srgbClr val="000000"/>
        </a:dk1>
        <a:lt1>
          <a:srgbClr val="FFFFFF"/>
        </a:lt1>
        <a:dk2>
          <a:srgbClr val="1367BB"/>
        </a:dk2>
        <a:lt2>
          <a:srgbClr val="C0C0C0"/>
        </a:lt2>
        <a:accent1>
          <a:srgbClr val="009999"/>
        </a:accent1>
        <a:accent2>
          <a:srgbClr val="E0691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CB5E15"/>
        </a:accent6>
        <a:hlink>
          <a:srgbClr val="4CC737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5TGp_report_light 2">
        <a:dk1>
          <a:srgbClr val="30311D"/>
        </a:dk1>
        <a:lt1>
          <a:srgbClr val="FFFFFF"/>
        </a:lt1>
        <a:dk2>
          <a:srgbClr val="FF6600"/>
        </a:dk2>
        <a:lt2>
          <a:srgbClr val="C0C0C0"/>
        </a:lt2>
        <a:accent1>
          <a:srgbClr val="3FB564"/>
        </a:accent1>
        <a:accent2>
          <a:srgbClr val="15A2E9"/>
        </a:accent2>
        <a:accent3>
          <a:srgbClr val="FFFFFF"/>
        </a:accent3>
        <a:accent4>
          <a:srgbClr val="272817"/>
        </a:accent4>
        <a:accent5>
          <a:srgbClr val="AFD7B8"/>
        </a:accent5>
        <a:accent6>
          <a:srgbClr val="1292D3"/>
        </a:accent6>
        <a:hlink>
          <a:srgbClr val="F5B821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5TGp_report_light 3">
        <a:dk1>
          <a:srgbClr val="30311D"/>
        </a:dk1>
        <a:lt1>
          <a:srgbClr val="FFFFFF"/>
        </a:lt1>
        <a:dk2>
          <a:srgbClr val="44808E"/>
        </a:dk2>
        <a:lt2>
          <a:srgbClr val="DDDDDD"/>
        </a:lt2>
        <a:accent1>
          <a:srgbClr val="D24F4C"/>
        </a:accent1>
        <a:accent2>
          <a:srgbClr val="276EEF"/>
        </a:accent2>
        <a:accent3>
          <a:srgbClr val="FFFFFF"/>
        </a:accent3>
        <a:accent4>
          <a:srgbClr val="272817"/>
        </a:accent4>
        <a:accent5>
          <a:srgbClr val="E5B2B2"/>
        </a:accent5>
        <a:accent6>
          <a:srgbClr val="2263D9"/>
        </a:accent6>
        <a:hlink>
          <a:srgbClr val="64C3F2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238TGp_spraut_light _v2</Template>
  <TotalTime>2214</TotalTime>
  <Words>737</Words>
  <Application>Microsoft Office PowerPoint</Application>
  <PresentationFormat>如螢幕大小 (4:3)</PresentationFormat>
  <Paragraphs>194</Paragraphs>
  <Slides>20</Slides>
  <Notes>17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6" baseType="lpstr">
      <vt:lpstr>Gulim</vt:lpstr>
      <vt:lpstr>文鼎ＰＯＰ－４</vt:lpstr>
      <vt:lpstr>文鼎粗行楷</vt:lpstr>
      <vt:lpstr>細明體</vt:lpstr>
      <vt:lpstr>華康方圓體W7</vt:lpstr>
      <vt:lpstr>華康新特明體(P)</vt:lpstr>
      <vt:lpstr>微軟正黑體</vt:lpstr>
      <vt:lpstr>新細明體</vt:lpstr>
      <vt:lpstr>標楷體</vt:lpstr>
      <vt:lpstr>Arial</vt:lpstr>
      <vt:lpstr>Microsoft Yi Baiti</vt:lpstr>
      <vt:lpstr>Times New Roman</vt:lpstr>
      <vt:lpstr>Verdana</vt:lpstr>
      <vt:lpstr>Wingdings</vt:lpstr>
      <vt:lpstr>238TGp_spraut_light _v2</vt:lpstr>
      <vt:lpstr>Image</vt:lpstr>
      <vt:lpstr>PowerPoint 簡報</vt:lpstr>
      <vt:lpstr>前言</vt:lpstr>
      <vt:lpstr>讓孩子期待每一次上課鐘響</vt:lpstr>
      <vt:lpstr>文昌小學堂 NO.1</vt:lpstr>
      <vt:lpstr>PowerPoint 簡報</vt:lpstr>
      <vt:lpstr>文昌的總體課程架構</vt:lpstr>
      <vt:lpstr>文昌小學堂 NO.2</vt:lpstr>
      <vt:lpstr>讓孩子的天賦發光</vt:lpstr>
      <vt:lpstr>讓孩子的天賦發光</vt:lpstr>
      <vt:lpstr>PowerPoint 簡報</vt:lpstr>
      <vt:lpstr>讓孩子的天賦發光</vt:lpstr>
      <vt:lpstr>讓孩子的天賦發光</vt:lpstr>
      <vt:lpstr>讓孩子的天賦發光</vt:lpstr>
      <vt:lpstr>PowerPoint 簡報</vt:lpstr>
      <vt:lpstr>PowerPoint 簡報</vt:lpstr>
      <vt:lpstr>PowerPoint 簡報</vt:lpstr>
      <vt:lpstr>讓我們一起攜手為孩子的未來打拼</vt:lpstr>
      <vt:lpstr>讓我們一起攜手為孩子的未來打拼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joycechiachia</dc:creator>
  <cp:lastModifiedBy>user</cp:lastModifiedBy>
  <cp:revision>171</cp:revision>
  <dcterms:created xsi:type="dcterms:W3CDTF">2013-08-24T03:54:45Z</dcterms:created>
  <dcterms:modified xsi:type="dcterms:W3CDTF">2015-09-11T06:26:52Z</dcterms:modified>
</cp:coreProperties>
</file>